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5"/>
  </p:notesMasterIdLst>
  <p:sldIdLst>
    <p:sldId id="256" r:id="rId38"/>
    <p:sldId id="257" r:id="rId39"/>
    <p:sldId id="258" r:id="rId40"/>
    <p:sldId id="259" r:id="rId41"/>
    <p:sldId id="260" r:id="rId42"/>
    <p:sldId id="261" r:id="rId43"/>
    <p:sldId id="262" r:id="rId44"/>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Great Vibes" charset="1" panose="02000507080000020002"/>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Crimson Pro" charset="1" panose="00000000000000000000"/>
      <p:regular r:id="rId20"/>
    </p:embeddedFont>
    <p:embeddedFont>
      <p:font typeface="Crimson Pro Bold" charset="1" panose="00000000000000000000"/>
      <p:regular r:id="rId21"/>
    </p:embeddedFont>
    <p:embeddedFont>
      <p:font typeface="Crimson Pro Italics" charset="1" panose="00000000000000000000"/>
      <p:regular r:id="rId22"/>
    </p:embeddedFont>
    <p:embeddedFont>
      <p:font typeface="Crimson Pro Bold Italics" charset="1" panose="00000000000000000000"/>
      <p:regular r:id="rId23"/>
    </p:embeddedFont>
    <p:embeddedFont>
      <p:font typeface="Crimson Pro Heavy" charset="1" panose="00000000000000000000"/>
      <p:regular r:id="rId24"/>
    </p:embeddedFont>
    <p:embeddedFont>
      <p:font typeface="Crimson Pro Heavy Italics" charset="1" panose="00000000000000000000"/>
      <p:regular r:id="rId25"/>
    </p:embeddedFont>
    <p:embeddedFont>
      <p:font typeface="Open Sans" charset="1" panose="00000000000000000000"/>
      <p:regular r:id="rId26"/>
    </p:embeddedFont>
    <p:embeddedFont>
      <p:font typeface="Open Sans Bold" charset="1" panose="00000000000000000000"/>
      <p:regular r:id="rId27"/>
    </p:embeddedFont>
    <p:embeddedFont>
      <p:font typeface="Open Sans Italics" charset="1" panose="00000000000000000000"/>
      <p:regular r:id="rId28"/>
    </p:embeddedFont>
    <p:embeddedFont>
      <p:font typeface="Open Sans Bold Italics" charset="1" panose="00000000000000000000"/>
      <p:regular r:id="rId29"/>
    </p:embeddedFont>
    <p:embeddedFont>
      <p:font typeface="Open Sans Light" charset="1" panose="00000000000000000000"/>
      <p:regular r:id="rId30"/>
    </p:embeddedFont>
    <p:embeddedFont>
      <p:font typeface="Open Sans Light Italics" charset="1" panose="00000000000000000000"/>
      <p:regular r:id="rId31"/>
    </p:embeddedFont>
    <p:embeddedFont>
      <p:font typeface="Open Sans Medium" charset="1" panose="00000000000000000000"/>
      <p:regular r:id="rId32"/>
    </p:embeddedFont>
    <p:embeddedFont>
      <p:font typeface="Open Sans Medium Italics" charset="1" panose="00000000000000000000"/>
      <p:regular r:id="rId33"/>
    </p:embeddedFont>
    <p:embeddedFont>
      <p:font typeface="Open Sans Semi-Bold" charset="1" panose="00000000000000000000"/>
      <p:regular r:id="rId34"/>
    </p:embeddedFont>
    <p:embeddedFont>
      <p:font typeface="Open Sans Semi-Bold Italics" charset="1" panose="00000000000000000000"/>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notesMasters/notesMaster1.xml" Type="http://schemas.openxmlformats.org/officeDocument/2006/relationships/notesMaster"/><Relationship Id="rId46" Target="theme/theme2.xml" Type="http://schemas.openxmlformats.org/officeDocument/2006/relationships/theme"/><Relationship Id="rId47" Target="notesSlides/notesSlide1.xml" Type="http://schemas.openxmlformats.org/officeDocument/2006/relationships/notesSlide"/><Relationship Id="rId48" Target="notesSlides/notesSlide2.xml" Type="http://schemas.openxmlformats.org/officeDocument/2006/relationships/notesSlide"/><Relationship Id="rId49" Target="notesSlides/notesSlide3.xml" Type="http://schemas.openxmlformats.org/officeDocument/2006/relationships/notesSlide"/><Relationship Id="rId5" Target="tableStyles.xml" Type="http://schemas.openxmlformats.org/officeDocument/2006/relationships/tableStyles"/><Relationship Id="rId50" Target="notesSlides/notesSlide4.xml" Type="http://schemas.openxmlformats.org/officeDocument/2006/relationships/notesSlide"/><Relationship Id="rId51" Target="notesSlides/notesSlide5.xml" Type="http://schemas.openxmlformats.org/officeDocument/2006/relationships/notesSlide"/><Relationship Id="rId52" Target="notesSlides/notesSlide6.xml" Type="http://schemas.openxmlformats.org/officeDocument/2006/relationships/notesSlide"/><Relationship Id="rId53" Target="notesSlides/notesSlide7.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jpe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png" Type="http://schemas.openxmlformats.org/officeDocument/2006/relationships/image"/><Relationship Id="rId17" Target="../media/image17.svg" Type="http://schemas.openxmlformats.org/officeDocument/2006/relationships/image"/><Relationship Id="rId18" Target="../media/image18.png" Type="http://schemas.openxmlformats.org/officeDocument/2006/relationships/image"/><Relationship Id="rId19" Target="../media/image19.svg" Type="http://schemas.openxmlformats.org/officeDocument/2006/relationships/image"/><Relationship Id="rId2" Target="../notesSlides/notesSlide2.xml" Type="http://schemas.openxmlformats.org/officeDocument/2006/relationships/notesSlide"/><Relationship Id="rId20" Target="../media/image20.png" Type="http://schemas.openxmlformats.org/officeDocument/2006/relationships/image"/><Relationship Id="rId21" Target="../media/image21.svg" Type="http://schemas.openxmlformats.org/officeDocument/2006/relationships/image"/><Relationship Id="rId22" Target="../media/image22.png" Type="http://schemas.openxmlformats.org/officeDocument/2006/relationships/image"/><Relationship Id="rId23" Target="../media/image23.svg" Type="http://schemas.openxmlformats.org/officeDocument/2006/relationships/image"/><Relationship Id="rId24" Target="../media/image24.png" Type="http://schemas.openxmlformats.org/officeDocument/2006/relationships/image"/><Relationship Id="rId25" Target="../media/image25.svg" Type="http://schemas.openxmlformats.org/officeDocument/2006/relationships/image"/><Relationship Id="rId26" Target="../media/image26.png" Type="http://schemas.openxmlformats.org/officeDocument/2006/relationships/image"/><Relationship Id="rId27" Target="../media/image27.sv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 Id="rId9" Target="../media/image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png" Type="http://schemas.openxmlformats.org/officeDocument/2006/relationships/image"/><Relationship Id="rId16" Target="../media/image41.svg" Type="http://schemas.openxmlformats.org/officeDocument/2006/relationships/image"/><Relationship Id="rId2" Target="../notesSlides/notesSlide3.xml" Type="http://schemas.openxmlformats.org/officeDocument/2006/relationships/notesSlide"/><Relationship Id="rId3" Target="../media/image28.jpeg" Type="http://schemas.openxmlformats.org/officeDocument/2006/relationships/image"/><Relationship Id="rId4" Target="../media/image29.jpeg" Type="http://schemas.openxmlformats.org/officeDocument/2006/relationships/image"/><Relationship Id="rId5" Target="../media/image30.jpeg" Type="http://schemas.openxmlformats.org/officeDocument/2006/relationships/image"/><Relationship Id="rId6" Target="../media/image31.jpeg" Type="http://schemas.openxmlformats.org/officeDocument/2006/relationships/image"/><Relationship Id="rId7" Target="../media/image32.jpeg" Type="http://schemas.openxmlformats.org/officeDocument/2006/relationships/image"/><Relationship Id="rId8" Target="../media/image33.jpeg" Type="http://schemas.openxmlformats.org/officeDocument/2006/relationships/image"/><Relationship Id="rId9" Target="../media/image3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media/image54.png" Type="http://schemas.openxmlformats.org/officeDocument/2006/relationships/image"/><Relationship Id="rId16" Target="../media/image55.svg" Type="http://schemas.openxmlformats.org/officeDocument/2006/relationships/image"/><Relationship Id="rId17" Target="../media/image56.png" Type="http://schemas.openxmlformats.org/officeDocument/2006/relationships/image"/><Relationship Id="rId2" Target="../notesSlides/notesSlide4.xml" Type="http://schemas.openxmlformats.org/officeDocument/2006/relationships/notesSlide"/><Relationship Id="rId3" Target="../media/image42.png" Type="http://schemas.openxmlformats.org/officeDocument/2006/relationships/image"/><Relationship Id="rId4" Target="../media/image43.jpeg" Type="http://schemas.openxmlformats.org/officeDocument/2006/relationships/image"/><Relationship Id="rId5" Target="../media/image44.jpeg" Type="http://schemas.openxmlformats.org/officeDocument/2006/relationships/image"/><Relationship Id="rId6" Target="../media/image45.jpe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69.png" Type="http://schemas.openxmlformats.org/officeDocument/2006/relationships/image"/><Relationship Id="rId17" Target="../media/image70.svg" Type="http://schemas.openxmlformats.org/officeDocument/2006/relationships/image"/><Relationship Id="rId18" Target="../media/image71.png" Type="http://schemas.openxmlformats.org/officeDocument/2006/relationships/image"/><Relationship Id="rId19" Target="../media/image72.png" Type="http://schemas.openxmlformats.org/officeDocument/2006/relationships/image"/><Relationship Id="rId2" Target="../notesSlides/notesSlide5.xml" Type="http://schemas.openxmlformats.org/officeDocument/2006/relationships/notesSlide"/><Relationship Id="rId20" Target="../media/image73.png" Type="http://schemas.openxmlformats.org/officeDocument/2006/relationships/image"/><Relationship Id="rId21" Target="../media/image74.svg" Type="http://schemas.openxmlformats.org/officeDocument/2006/relationships/image"/><Relationship Id="rId3" Target="../media/image57.jpeg" Type="http://schemas.openxmlformats.org/officeDocument/2006/relationships/image"/><Relationship Id="rId4" Target="../media/image58.jpeg" Type="http://schemas.openxmlformats.org/officeDocument/2006/relationships/image"/><Relationship Id="rId5" Target="../media/image59.jpeg" Type="http://schemas.openxmlformats.org/officeDocument/2006/relationships/image"/><Relationship Id="rId6" Target="../media/image60.jpeg" Type="http://schemas.openxmlformats.org/officeDocument/2006/relationships/image"/><Relationship Id="rId7" Target="../media/image61.jpeg" Type="http://schemas.openxmlformats.org/officeDocument/2006/relationships/image"/><Relationship Id="rId8" Target="../media/image62.jpeg" Type="http://schemas.openxmlformats.org/officeDocument/2006/relationships/image"/><Relationship Id="rId9" Target="../media/image3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svg" Type="http://schemas.openxmlformats.org/officeDocument/2006/relationships/image"/><Relationship Id="rId2" Target="../notesSlides/notesSlide6.xml" Type="http://schemas.openxmlformats.org/officeDocument/2006/relationships/notesSlide"/><Relationship Id="rId3" Target="../media/image75.jpeg" Type="http://schemas.openxmlformats.org/officeDocument/2006/relationships/image"/><Relationship Id="rId4" Target="../media/image76.jpeg" Type="http://schemas.openxmlformats.org/officeDocument/2006/relationships/image"/><Relationship Id="rId5" Target="../media/image77.png" Type="http://schemas.openxmlformats.org/officeDocument/2006/relationships/image"/><Relationship Id="rId6" Target="../media/image78.jpeg" Type="http://schemas.openxmlformats.org/officeDocument/2006/relationships/image"/><Relationship Id="rId7" Target="../media/image79.jpeg" Type="http://schemas.openxmlformats.org/officeDocument/2006/relationships/image"/><Relationship Id="rId8" Target="../media/image80.jpeg" Type="http://schemas.openxmlformats.org/officeDocument/2006/relationships/image"/><Relationship Id="rId9" Target="../media/image8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4.pn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88.png" Type="http://schemas.openxmlformats.org/officeDocument/2006/relationships/image"/><Relationship Id="rId9" Target="../media/image8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24000"/>
            </a:blip>
            <a:stretch>
              <a:fillRect l="0" t="-9259" r="0" b="-9259"/>
            </a:stretch>
          </a:blipFill>
        </p:spPr>
      </p:sp>
      <p:sp>
        <p:nvSpPr>
          <p:cNvPr name="TextBox 3" id="3"/>
          <p:cNvSpPr txBox="true"/>
          <p:nvPr/>
        </p:nvSpPr>
        <p:spPr>
          <a:xfrm rot="0">
            <a:off x="7990939" y="2518053"/>
            <a:ext cx="8527638" cy="2707285"/>
          </a:xfrm>
          <a:prstGeom prst="rect">
            <a:avLst/>
          </a:prstGeom>
        </p:spPr>
        <p:txBody>
          <a:bodyPr anchor="t" rtlCol="false" tIns="0" lIns="0" bIns="0" rIns="0">
            <a:spAutoFit/>
          </a:bodyPr>
          <a:lstStyle/>
          <a:p>
            <a:pPr algn="r">
              <a:lnSpc>
                <a:spcPts val="7076"/>
              </a:lnSpc>
            </a:pPr>
            <a:r>
              <a:rPr lang="en-US" sz="5661" spc="-169">
                <a:solidFill>
                  <a:srgbClr val="591CE6"/>
                </a:solidFill>
                <a:latin typeface="Arimo Bold"/>
              </a:rPr>
              <a:t>"Diverse Creations: Mall Experience with Chanxe Solutions"</a:t>
            </a:r>
          </a:p>
        </p:txBody>
      </p:sp>
      <p:sp>
        <p:nvSpPr>
          <p:cNvPr name="TextBox 4" id="4"/>
          <p:cNvSpPr txBox="true"/>
          <p:nvPr/>
        </p:nvSpPr>
        <p:spPr>
          <a:xfrm rot="0">
            <a:off x="7990939" y="6021020"/>
            <a:ext cx="8527638" cy="86058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Embark upon a journey through the portal to Diverse Creations, where mall events transcend the mundane and enchant the senses.</a:t>
            </a:r>
          </a:p>
        </p:txBody>
      </p:sp>
      <p:sp>
        <p:nvSpPr>
          <p:cNvPr name="Freeform 5" id="5"/>
          <p:cNvSpPr/>
          <p:nvPr/>
        </p:nvSpPr>
        <p:spPr>
          <a:xfrm flipH="false" flipV="false" rot="0">
            <a:off x="0" y="0"/>
            <a:ext cx="6832399" cy="10287000"/>
          </a:xfrm>
          <a:custGeom>
            <a:avLst/>
            <a:gdLst/>
            <a:ahLst/>
            <a:cxnLst/>
            <a:rect r="r" b="b" t="t" l="l"/>
            <a:pathLst>
              <a:path h="10287000" w="6832399">
                <a:moveTo>
                  <a:pt x="0" y="0"/>
                </a:moveTo>
                <a:lnTo>
                  <a:pt x="6832399" y="0"/>
                </a:lnTo>
                <a:lnTo>
                  <a:pt x="6832399" y="10287000"/>
                </a:lnTo>
                <a:lnTo>
                  <a:pt x="0" y="10287000"/>
                </a:lnTo>
                <a:lnTo>
                  <a:pt x="0" y="0"/>
                </a:lnTo>
                <a:close/>
              </a:path>
            </a:pathLst>
          </a:custGeom>
          <a:blipFill>
            <a:blip r:embed="rId4"/>
            <a:stretch>
              <a:fillRect l="-55252" t="0" r="-70308"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5156"/>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a:grpSpLocks noChangeAspect="true"/>
          </p:cNvGrpSpPr>
          <p:nvPr/>
        </p:nvGrpSpPr>
        <p:grpSpPr>
          <a:xfrm rot="-260438">
            <a:off x="746481" y="1201199"/>
            <a:ext cx="3974627" cy="3974627"/>
            <a:chOff x="0" y="0"/>
            <a:chExt cx="6350000" cy="6350000"/>
          </a:xfrm>
        </p:grpSpPr>
        <p:sp>
          <p:nvSpPr>
            <p:cNvPr name="Freeform 5" id="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5031" t="0" r="-25031" b="0"/>
              </a:stretch>
            </a:blipFill>
          </p:spPr>
        </p:sp>
        <p:sp>
          <p:nvSpPr>
            <p:cNvPr name="Freeform 6" id="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AF2E9"/>
            </a:solidFill>
          </p:spPr>
        </p:sp>
      </p:grpSp>
      <p:grpSp>
        <p:nvGrpSpPr>
          <p:cNvPr name="Group 7" id="7"/>
          <p:cNvGrpSpPr>
            <a:grpSpLocks noChangeAspect="true"/>
          </p:cNvGrpSpPr>
          <p:nvPr/>
        </p:nvGrpSpPr>
        <p:grpSpPr>
          <a:xfrm rot="454932">
            <a:off x="1173920" y="6069182"/>
            <a:ext cx="3866028" cy="3866028"/>
            <a:chOff x="0" y="0"/>
            <a:chExt cx="6350000" cy="6350000"/>
          </a:xfrm>
        </p:grpSpPr>
        <p:sp>
          <p:nvSpPr>
            <p:cNvPr name="Freeform 8" id="8"/>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4984" t="0" r="-24984" b="0"/>
              </a:stretch>
            </a:blipFill>
          </p:spPr>
        </p:sp>
        <p:sp>
          <p:nvSpPr>
            <p:cNvPr name="Freeform 9" id="9"/>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AF2E9"/>
            </a:solidFill>
          </p:spPr>
        </p:sp>
      </p:grpSp>
      <p:grpSp>
        <p:nvGrpSpPr>
          <p:cNvPr name="Group 10" id="10"/>
          <p:cNvGrpSpPr>
            <a:grpSpLocks noChangeAspect="true"/>
          </p:cNvGrpSpPr>
          <p:nvPr/>
        </p:nvGrpSpPr>
        <p:grpSpPr>
          <a:xfrm rot="1372289">
            <a:off x="6059428" y="3487104"/>
            <a:ext cx="3218824" cy="3218824"/>
            <a:chOff x="0" y="0"/>
            <a:chExt cx="6350000" cy="6350000"/>
          </a:xfrm>
        </p:grpSpPr>
        <p:sp>
          <p:nvSpPr>
            <p:cNvPr name="Freeform 11" id="11"/>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t="0" r="-25031" b="0"/>
              </a:stretch>
            </a:blipFill>
          </p:spPr>
        </p:sp>
        <p:sp>
          <p:nvSpPr>
            <p:cNvPr name="Freeform 12" id="12"/>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AF2E9"/>
            </a:solidFill>
          </p:spPr>
        </p:sp>
      </p:grpSp>
      <p:grpSp>
        <p:nvGrpSpPr>
          <p:cNvPr name="Group 13" id="13"/>
          <p:cNvGrpSpPr>
            <a:grpSpLocks noChangeAspect="true"/>
          </p:cNvGrpSpPr>
          <p:nvPr/>
        </p:nvGrpSpPr>
        <p:grpSpPr>
          <a:xfrm rot="-2213619">
            <a:off x="5800121" y="6604735"/>
            <a:ext cx="2973757" cy="2973757"/>
            <a:chOff x="0" y="0"/>
            <a:chExt cx="6350000" cy="6350000"/>
          </a:xfrm>
        </p:grpSpPr>
        <p:sp>
          <p:nvSpPr>
            <p:cNvPr name="Freeform 14" id="1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45674" t="0" r="-45674" b="0"/>
              </a:stretch>
            </a:blipFill>
          </p:spPr>
        </p:sp>
        <p:sp>
          <p:nvSpPr>
            <p:cNvPr name="Freeform 15" id="1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AF2E9"/>
            </a:solidFill>
          </p:spPr>
        </p:sp>
      </p:grpSp>
      <p:grpSp>
        <p:nvGrpSpPr>
          <p:cNvPr name="Group 16" id="16"/>
          <p:cNvGrpSpPr>
            <a:grpSpLocks noChangeAspect="true"/>
          </p:cNvGrpSpPr>
          <p:nvPr/>
        </p:nvGrpSpPr>
        <p:grpSpPr>
          <a:xfrm rot="-1273478">
            <a:off x="12285399" y="7438326"/>
            <a:ext cx="3483813" cy="3483813"/>
            <a:chOff x="0" y="0"/>
            <a:chExt cx="6350000" cy="6350000"/>
          </a:xfrm>
        </p:grpSpPr>
        <p:sp>
          <p:nvSpPr>
            <p:cNvPr name="Freeform 17" id="17"/>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7"/>
              <a:stretch>
                <a:fillRect l="-25031" t="0" r="-25031" b="0"/>
              </a:stretch>
            </a:blipFill>
          </p:spPr>
        </p:sp>
        <p:sp>
          <p:nvSpPr>
            <p:cNvPr name="Freeform 18" id="18"/>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AF2E9"/>
            </a:solidFill>
          </p:spPr>
        </p:sp>
      </p:grpSp>
      <p:grpSp>
        <p:nvGrpSpPr>
          <p:cNvPr name="Group 19" id="19"/>
          <p:cNvGrpSpPr>
            <a:grpSpLocks noChangeAspect="true"/>
          </p:cNvGrpSpPr>
          <p:nvPr/>
        </p:nvGrpSpPr>
        <p:grpSpPr>
          <a:xfrm rot="2354838">
            <a:off x="14275007" y="5868938"/>
            <a:ext cx="3096050" cy="3096050"/>
            <a:chOff x="0" y="0"/>
            <a:chExt cx="6350000" cy="6350000"/>
          </a:xfrm>
        </p:grpSpPr>
        <p:sp>
          <p:nvSpPr>
            <p:cNvPr name="Freeform 20" id="20"/>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8"/>
              <a:stretch>
                <a:fillRect l="-25031" t="0" r="-25031" b="0"/>
              </a:stretch>
            </a:blipFill>
          </p:spPr>
        </p:sp>
        <p:sp>
          <p:nvSpPr>
            <p:cNvPr name="Freeform 21" id="21"/>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AF2E9"/>
            </a:solidFill>
          </p:spPr>
        </p:sp>
      </p:grpSp>
      <p:grpSp>
        <p:nvGrpSpPr>
          <p:cNvPr name="Group 22" id="22"/>
          <p:cNvGrpSpPr>
            <a:grpSpLocks noChangeAspect="true"/>
          </p:cNvGrpSpPr>
          <p:nvPr/>
        </p:nvGrpSpPr>
        <p:grpSpPr>
          <a:xfrm rot="1595769">
            <a:off x="10235793" y="2091663"/>
            <a:ext cx="3456242" cy="3456242"/>
            <a:chOff x="0" y="0"/>
            <a:chExt cx="6350000" cy="6350000"/>
          </a:xfrm>
        </p:grpSpPr>
        <p:sp>
          <p:nvSpPr>
            <p:cNvPr name="Freeform 23" id="23"/>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9"/>
              <a:stretch>
                <a:fillRect l="-24984" t="0" r="-24984" b="0"/>
              </a:stretch>
            </a:blipFill>
          </p:spPr>
        </p:sp>
        <p:sp>
          <p:nvSpPr>
            <p:cNvPr name="Freeform 24" id="24"/>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AF2E9"/>
            </a:solidFill>
          </p:spPr>
        </p:sp>
      </p:grpSp>
      <p:grpSp>
        <p:nvGrpSpPr>
          <p:cNvPr name="Group 25" id="25"/>
          <p:cNvGrpSpPr>
            <a:grpSpLocks noChangeAspect="true"/>
          </p:cNvGrpSpPr>
          <p:nvPr/>
        </p:nvGrpSpPr>
        <p:grpSpPr>
          <a:xfrm rot="0">
            <a:off x="14154936" y="562344"/>
            <a:ext cx="3444421" cy="3444421"/>
            <a:chOff x="0" y="0"/>
            <a:chExt cx="6350000" cy="6350000"/>
          </a:xfrm>
        </p:grpSpPr>
        <p:sp>
          <p:nvSpPr>
            <p:cNvPr name="Freeform 26" id="26"/>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10"/>
              <a:stretch>
                <a:fillRect l="-24891" t="0" r="-24891" b="0"/>
              </a:stretch>
            </a:blipFill>
          </p:spPr>
        </p:sp>
        <p:sp>
          <p:nvSpPr>
            <p:cNvPr name="Freeform 27" id="27"/>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AF2E9"/>
            </a:solidFill>
          </p:spPr>
        </p:sp>
      </p:grpSp>
      <p:sp>
        <p:nvSpPr>
          <p:cNvPr name="Freeform 28" id="28"/>
          <p:cNvSpPr/>
          <p:nvPr/>
        </p:nvSpPr>
        <p:spPr>
          <a:xfrm flipH="false" flipV="false" rot="-1842088">
            <a:off x="519953" y="8630875"/>
            <a:ext cx="1584135" cy="1940748"/>
          </a:xfrm>
          <a:custGeom>
            <a:avLst/>
            <a:gdLst/>
            <a:ahLst/>
            <a:cxnLst/>
            <a:rect r="r" b="b" t="t" l="l"/>
            <a:pathLst>
              <a:path h="1940748" w="1584135">
                <a:moveTo>
                  <a:pt x="0" y="0"/>
                </a:moveTo>
                <a:lnTo>
                  <a:pt x="1584135" y="0"/>
                </a:lnTo>
                <a:lnTo>
                  <a:pt x="1584135" y="1940747"/>
                </a:lnTo>
                <a:lnTo>
                  <a:pt x="0" y="19407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1281641">
            <a:off x="2890070" y="160114"/>
            <a:ext cx="1738073" cy="1894358"/>
          </a:xfrm>
          <a:custGeom>
            <a:avLst/>
            <a:gdLst/>
            <a:ahLst/>
            <a:cxnLst/>
            <a:rect r="r" b="b" t="t" l="l"/>
            <a:pathLst>
              <a:path h="1894358" w="1738073">
                <a:moveTo>
                  <a:pt x="0" y="0"/>
                </a:moveTo>
                <a:lnTo>
                  <a:pt x="1738074" y="0"/>
                </a:lnTo>
                <a:lnTo>
                  <a:pt x="1738074" y="1894358"/>
                </a:lnTo>
                <a:lnTo>
                  <a:pt x="0" y="189435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1285041">
            <a:off x="7723279" y="5932277"/>
            <a:ext cx="1788445" cy="1088716"/>
          </a:xfrm>
          <a:custGeom>
            <a:avLst/>
            <a:gdLst/>
            <a:ahLst/>
            <a:cxnLst/>
            <a:rect r="r" b="b" t="t" l="l"/>
            <a:pathLst>
              <a:path h="1088716" w="1788445">
                <a:moveTo>
                  <a:pt x="0" y="0"/>
                </a:moveTo>
                <a:lnTo>
                  <a:pt x="1788445" y="0"/>
                </a:lnTo>
                <a:lnTo>
                  <a:pt x="1788445" y="1088716"/>
                </a:lnTo>
                <a:lnTo>
                  <a:pt x="0" y="1088716"/>
                </a:lnTo>
                <a:lnTo>
                  <a:pt x="0" y="0"/>
                </a:lnTo>
                <a:close/>
              </a:path>
            </a:pathLst>
          </a:custGeom>
          <a:blipFill>
            <a:blip r:embed="rId15"/>
            <a:stretch>
              <a:fillRect l="0" t="0" r="0" b="0"/>
            </a:stretch>
          </a:blipFill>
        </p:spPr>
      </p:sp>
      <p:sp>
        <p:nvSpPr>
          <p:cNvPr name="Freeform 31" id="31"/>
          <p:cNvSpPr/>
          <p:nvPr/>
        </p:nvSpPr>
        <p:spPr>
          <a:xfrm flipH="false" flipV="false" rot="1498600">
            <a:off x="5709967" y="8556242"/>
            <a:ext cx="1678966" cy="1613906"/>
          </a:xfrm>
          <a:custGeom>
            <a:avLst/>
            <a:gdLst/>
            <a:ahLst/>
            <a:cxnLst/>
            <a:rect r="r" b="b" t="t" l="l"/>
            <a:pathLst>
              <a:path h="1613906" w="1678966">
                <a:moveTo>
                  <a:pt x="0" y="0"/>
                </a:moveTo>
                <a:lnTo>
                  <a:pt x="1678966" y="0"/>
                </a:lnTo>
                <a:lnTo>
                  <a:pt x="1678966" y="1613906"/>
                </a:lnTo>
                <a:lnTo>
                  <a:pt x="0" y="161390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2" id="32"/>
          <p:cNvSpPr/>
          <p:nvPr/>
        </p:nvSpPr>
        <p:spPr>
          <a:xfrm flipH="false" flipV="false" rot="-1400614">
            <a:off x="5645229" y="3213399"/>
            <a:ext cx="1268323" cy="1258810"/>
          </a:xfrm>
          <a:custGeom>
            <a:avLst/>
            <a:gdLst/>
            <a:ahLst/>
            <a:cxnLst/>
            <a:rect r="r" b="b" t="t" l="l"/>
            <a:pathLst>
              <a:path h="1258810" w="1268323">
                <a:moveTo>
                  <a:pt x="0" y="0"/>
                </a:moveTo>
                <a:lnTo>
                  <a:pt x="1268323" y="0"/>
                </a:lnTo>
                <a:lnTo>
                  <a:pt x="1268323" y="1258810"/>
                </a:lnTo>
                <a:lnTo>
                  <a:pt x="0" y="125881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3" id="33"/>
          <p:cNvSpPr/>
          <p:nvPr/>
        </p:nvSpPr>
        <p:spPr>
          <a:xfrm flipH="false" flipV="false" rot="919399">
            <a:off x="15715161" y="8976496"/>
            <a:ext cx="2023489" cy="1249505"/>
          </a:xfrm>
          <a:custGeom>
            <a:avLst/>
            <a:gdLst/>
            <a:ahLst/>
            <a:cxnLst/>
            <a:rect r="r" b="b" t="t" l="l"/>
            <a:pathLst>
              <a:path h="1249505" w="2023489">
                <a:moveTo>
                  <a:pt x="0" y="0"/>
                </a:moveTo>
                <a:lnTo>
                  <a:pt x="2023490" y="0"/>
                </a:lnTo>
                <a:lnTo>
                  <a:pt x="2023490" y="1249505"/>
                </a:lnTo>
                <a:lnTo>
                  <a:pt x="0" y="124950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4" id="34"/>
          <p:cNvSpPr/>
          <p:nvPr/>
        </p:nvSpPr>
        <p:spPr>
          <a:xfrm flipH="false" flipV="false" rot="2167748">
            <a:off x="10873850" y="8146406"/>
            <a:ext cx="943707" cy="1955870"/>
          </a:xfrm>
          <a:custGeom>
            <a:avLst/>
            <a:gdLst/>
            <a:ahLst/>
            <a:cxnLst/>
            <a:rect r="r" b="b" t="t" l="l"/>
            <a:pathLst>
              <a:path h="1955870" w="943707">
                <a:moveTo>
                  <a:pt x="0" y="0"/>
                </a:moveTo>
                <a:lnTo>
                  <a:pt x="943707" y="0"/>
                </a:lnTo>
                <a:lnTo>
                  <a:pt x="943707" y="1955869"/>
                </a:lnTo>
                <a:lnTo>
                  <a:pt x="0" y="195586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5" id="35"/>
          <p:cNvSpPr/>
          <p:nvPr/>
        </p:nvSpPr>
        <p:spPr>
          <a:xfrm flipH="false" flipV="false" rot="0">
            <a:off x="12930110" y="1184203"/>
            <a:ext cx="1042603" cy="1585708"/>
          </a:xfrm>
          <a:custGeom>
            <a:avLst/>
            <a:gdLst/>
            <a:ahLst/>
            <a:cxnLst/>
            <a:rect r="r" b="b" t="t" l="l"/>
            <a:pathLst>
              <a:path h="1585708" w="1042603">
                <a:moveTo>
                  <a:pt x="0" y="0"/>
                </a:moveTo>
                <a:lnTo>
                  <a:pt x="1042603" y="0"/>
                </a:lnTo>
                <a:lnTo>
                  <a:pt x="1042603" y="1585707"/>
                </a:lnTo>
                <a:lnTo>
                  <a:pt x="0" y="158570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36" id="36"/>
          <p:cNvSpPr/>
          <p:nvPr/>
        </p:nvSpPr>
        <p:spPr>
          <a:xfrm flipH="false" flipV="false" rot="0">
            <a:off x="16726906" y="3842804"/>
            <a:ext cx="1274338" cy="1016285"/>
          </a:xfrm>
          <a:custGeom>
            <a:avLst/>
            <a:gdLst/>
            <a:ahLst/>
            <a:cxnLst/>
            <a:rect r="r" b="b" t="t" l="l"/>
            <a:pathLst>
              <a:path h="1016285" w="1274338">
                <a:moveTo>
                  <a:pt x="0" y="0"/>
                </a:moveTo>
                <a:lnTo>
                  <a:pt x="1274338" y="0"/>
                </a:lnTo>
                <a:lnTo>
                  <a:pt x="1274338" y="1016285"/>
                </a:lnTo>
                <a:lnTo>
                  <a:pt x="0" y="101628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37" id="37"/>
          <p:cNvSpPr txBox="true"/>
          <p:nvPr/>
        </p:nvSpPr>
        <p:spPr>
          <a:xfrm rot="0">
            <a:off x="5167146" y="555561"/>
            <a:ext cx="8214156" cy="889127"/>
          </a:xfrm>
          <a:prstGeom prst="rect">
            <a:avLst/>
          </a:prstGeom>
        </p:spPr>
        <p:txBody>
          <a:bodyPr anchor="t" rtlCol="false" tIns="0" lIns="0" bIns="0" rIns="0">
            <a:spAutoFit/>
          </a:bodyPr>
          <a:lstStyle/>
          <a:p>
            <a:pPr algn="l">
              <a:lnSpc>
                <a:spcPts val="6834"/>
              </a:lnSpc>
            </a:pPr>
            <a:r>
              <a:rPr lang="en-US" sz="5467" spc="-163">
                <a:solidFill>
                  <a:srgbClr val="591CE6"/>
                </a:solidFill>
                <a:latin typeface="Arimo Bold"/>
              </a:rPr>
              <a:t>Fashion and Accessories</a:t>
            </a:r>
          </a:p>
        </p:txBody>
      </p:sp>
      <p:sp>
        <p:nvSpPr>
          <p:cNvPr name="TextBox 38" id="38"/>
          <p:cNvSpPr txBox="true"/>
          <p:nvPr/>
        </p:nvSpPr>
        <p:spPr>
          <a:xfrm rot="0">
            <a:off x="1028700" y="5105400"/>
            <a:ext cx="3837119" cy="449326"/>
          </a:xfrm>
          <a:prstGeom prst="rect">
            <a:avLst/>
          </a:prstGeom>
        </p:spPr>
        <p:txBody>
          <a:bodyPr anchor="t" rtlCol="false" tIns="0" lIns="0" bIns="0" rIns="0">
            <a:spAutoFit/>
          </a:bodyPr>
          <a:lstStyle/>
          <a:p>
            <a:pPr algn="l">
              <a:lnSpc>
                <a:spcPts val="3417"/>
              </a:lnSpc>
            </a:pPr>
            <a:r>
              <a:rPr lang="en-US" sz="2733" spc="-82">
                <a:solidFill>
                  <a:srgbClr val="272525"/>
                </a:solidFill>
                <a:latin typeface="Arimo Bold"/>
              </a:rPr>
              <a:t>Trendsetting Clothing</a:t>
            </a:r>
          </a:p>
        </p:txBody>
      </p:sp>
      <p:sp>
        <p:nvSpPr>
          <p:cNvPr name="TextBox 39" id="39"/>
          <p:cNvSpPr txBox="true"/>
          <p:nvPr/>
        </p:nvSpPr>
        <p:spPr>
          <a:xfrm rot="0">
            <a:off x="212717" y="5455644"/>
            <a:ext cx="4954430" cy="337280"/>
          </a:xfrm>
          <a:prstGeom prst="rect">
            <a:avLst/>
          </a:prstGeom>
        </p:spPr>
        <p:txBody>
          <a:bodyPr anchor="t" rtlCol="false" tIns="0" lIns="0" bIns="0" rIns="0">
            <a:spAutoFit/>
          </a:bodyPr>
          <a:lstStyle/>
          <a:p>
            <a:pPr algn="l">
              <a:lnSpc>
                <a:spcPts val="2504"/>
              </a:lnSpc>
            </a:pPr>
            <a:r>
              <a:rPr lang="en-US" sz="1987">
                <a:solidFill>
                  <a:srgbClr val="272525"/>
                </a:solidFill>
                <a:latin typeface="Arimo"/>
              </a:rPr>
              <a:t>Explore the latest fashion trends and styles.</a:t>
            </a:r>
          </a:p>
        </p:txBody>
      </p:sp>
      <p:sp>
        <p:nvSpPr>
          <p:cNvPr name="TextBox 40" id="40"/>
          <p:cNvSpPr txBox="true"/>
          <p:nvPr/>
        </p:nvSpPr>
        <p:spPr>
          <a:xfrm rot="0">
            <a:off x="6549450" y="1972689"/>
            <a:ext cx="2594550" cy="449326"/>
          </a:xfrm>
          <a:prstGeom prst="rect">
            <a:avLst/>
          </a:prstGeom>
        </p:spPr>
        <p:txBody>
          <a:bodyPr anchor="t" rtlCol="false" tIns="0" lIns="0" bIns="0" rIns="0">
            <a:spAutoFit/>
          </a:bodyPr>
          <a:lstStyle/>
          <a:p>
            <a:pPr algn="l">
              <a:lnSpc>
                <a:spcPts val="3417"/>
              </a:lnSpc>
            </a:pPr>
            <a:r>
              <a:rPr lang="en-US" sz="2733" spc="-82">
                <a:solidFill>
                  <a:srgbClr val="272525"/>
                </a:solidFill>
                <a:latin typeface="Arimo Bold"/>
              </a:rPr>
              <a:t>Stylish Bags</a:t>
            </a:r>
          </a:p>
        </p:txBody>
      </p:sp>
      <p:sp>
        <p:nvSpPr>
          <p:cNvPr name="TextBox 41" id="41"/>
          <p:cNvSpPr txBox="true"/>
          <p:nvPr/>
        </p:nvSpPr>
        <p:spPr>
          <a:xfrm rot="0">
            <a:off x="5167146" y="2446223"/>
            <a:ext cx="6092832" cy="42243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Find the perfect bag to complete your look.</a:t>
            </a:r>
          </a:p>
        </p:txBody>
      </p:sp>
      <p:sp>
        <p:nvSpPr>
          <p:cNvPr name="TextBox 42" id="42"/>
          <p:cNvSpPr txBox="true"/>
          <p:nvPr/>
        </p:nvSpPr>
        <p:spPr>
          <a:xfrm rot="0">
            <a:off x="10251802" y="6266456"/>
            <a:ext cx="3393017" cy="449326"/>
          </a:xfrm>
          <a:prstGeom prst="rect">
            <a:avLst/>
          </a:prstGeom>
        </p:spPr>
        <p:txBody>
          <a:bodyPr anchor="t" rtlCol="false" tIns="0" lIns="0" bIns="0" rIns="0">
            <a:spAutoFit/>
          </a:bodyPr>
          <a:lstStyle/>
          <a:p>
            <a:pPr algn="l">
              <a:lnSpc>
                <a:spcPts val="3417"/>
              </a:lnSpc>
            </a:pPr>
            <a:r>
              <a:rPr lang="en-US" sz="2733" spc="-82">
                <a:solidFill>
                  <a:srgbClr val="272525"/>
                </a:solidFill>
                <a:latin typeface="Arimo Bold"/>
              </a:rPr>
              <a:t>Comfortable Shoes</a:t>
            </a:r>
          </a:p>
        </p:txBody>
      </p:sp>
      <p:sp>
        <p:nvSpPr>
          <p:cNvPr name="TextBox 43" id="43"/>
          <p:cNvSpPr txBox="true"/>
          <p:nvPr/>
        </p:nvSpPr>
        <p:spPr>
          <a:xfrm rot="0">
            <a:off x="10029751" y="6727001"/>
            <a:ext cx="3837119" cy="86058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Step out in comfort and style with our footwear collection.</a:t>
            </a:r>
          </a:p>
        </p:txBody>
      </p:sp>
      <p:sp>
        <p:nvSpPr>
          <p:cNvPr name="TextBox 44" id="44"/>
          <p:cNvSpPr txBox="true"/>
          <p:nvPr/>
        </p:nvSpPr>
        <p:spPr>
          <a:xfrm rot="0">
            <a:off x="14154936" y="4197265"/>
            <a:ext cx="3104364" cy="449326"/>
          </a:xfrm>
          <a:prstGeom prst="rect">
            <a:avLst/>
          </a:prstGeom>
        </p:spPr>
        <p:txBody>
          <a:bodyPr anchor="t" rtlCol="false" tIns="0" lIns="0" bIns="0" rIns="0">
            <a:spAutoFit/>
          </a:bodyPr>
          <a:lstStyle/>
          <a:p>
            <a:pPr algn="l">
              <a:lnSpc>
                <a:spcPts val="3417"/>
              </a:lnSpc>
            </a:pPr>
            <a:r>
              <a:rPr lang="en-US" sz="2733" spc="-82">
                <a:solidFill>
                  <a:srgbClr val="272525"/>
                </a:solidFill>
                <a:latin typeface="Arimo Bold"/>
              </a:rPr>
              <a:t>Exquisite Jewelry</a:t>
            </a:r>
          </a:p>
        </p:txBody>
      </p:sp>
      <p:sp>
        <p:nvSpPr>
          <p:cNvPr name="TextBox 45" id="45"/>
          <p:cNvSpPr txBox="true"/>
          <p:nvPr/>
        </p:nvSpPr>
        <p:spPr>
          <a:xfrm rot="0">
            <a:off x="13776509" y="4551085"/>
            <a:ext cx="3861218" cy="86058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Add a touch of elegance with our exquisite jewelry pieces.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83" y="-87327"/>
            <a:ext cx="18288683" cy="3081079"/>
            <a:chOff x="0" y="0"/>
            <a:chExt cx="24384911" cy="4108106"/>
          </a:xfrm>
        </p:grpSpPr>
        <p:sp>
          <p:nvSpPr>
            <p:cNvPr name="Freeform 3" id="3"/>
            <p:cNvSpPr/>
            <p:nvPr/>
          </p:nvSpPr>
          <p:spPr>
            <a:xfrm flipH="false" flipV="false" rot="0">
              <a:off x="0" y="0"/>
              <a:ext cx="24384912" cy="4108106"/>
            </a:xfrm>
            <a:custGeom>
              <a:avLst/>
              <a:gdLst/>
              <a:ahLst/>
              <a:cxnLst/>
              <a:rect r="r" b="b" t="t" l="l"/>
              <a:pathLst>
                <a:path h="4108106" w="24384912">
                  <a:moveTo>
                    <a:pt x="0" y="0"/>
                  </a:moveTo>
                  <a:lnTo>
                    <a:pt x="24384912" y="0"/>
                  </a:lnTo>
                  <a:lnTo>
                    <a:pt x="24384912" y="4108106"/>
                  </a:lnTo>
                  <a:lnTo>
                    <a:pt x="0" y="4108106"/>
                  </a:lnTo>
                  <a:close/>
                </a:path>
              </a:pathLst>
            </a:custGeom>
            <a:solidFill>
              <a:srgbClr val="F7EDE9"/>
            </a:solidFill>
          </p:spPr>
        </p:sp>
      </p:grpSp>
      <p:grpSp>
        <p:nvGrpSpPr>
          <p:cNvPr name="Group 4" id="4"/>
          <p:cNvGrpSpPr/>
          <p:nvPr/>
        </p:nvGrpSpPr>
        <p:grpSpPr>
          <a:xfrm rot="0">
            <a:off x="14807997" y="2842306"/>
            <a:ext cx="3480003" cy="3523900"/>
            <a:chOff x="0" y="0"/>
            <a:chExt cx="916544" cy="928105"/>
          </a:xfrm>
        </p:grpSpPr>
        <p:sp>
          <p:nvSpPr>
            <p:cNvPr name="Freeform 5" id="5"/>
            <p:cNvSpPr/>
            <p:nvPr/>
          </p:nvSpPr>
          <p:spPr>
            <a:xfrm flipH="false" flipV="false" rot="0">
              <a:off x="0" y="0"/>
              <a:ext cx="916544" cy="928105"/>
            </a:xfrm>
            <a:custGeom>
              <a:avLst/>
              <a:gdLst/>
              <a:ahLst/>
              <a:cxnLst/>
              <a:rect r="r" b="b" t="t" l="l"/>
              <a:pathLst>
                <a:path h="928105" w="916544">
                  <a:moveTo>
                    <a:pt x="0" y="0"/>
                  </a:moveTo>
                  <a:lnTo>
                    <a:pt x="916544" y="0"/>
                  </a:lnTo>
                  <a:lnTo>
                    <a:pt x="916544" y="928105"/>
                  </a:lnTo>
                  <a:lnTo>
                    <a:pt x="0" y="928105"/>
                  </a:lnTo>
                  <a:close/>
                </a:path>
              </a:pathLst>
            </a:custGeom>
            <a:solidFill>
              <a:srgbClr val="FFFCFA"/>
            </a:solidFill>
          </p:spPr>
        </p:sp>
        <p:sp>
          <p:nvSpPr>
            <p:cNvPr name="TextBox 6" id="6"/>
            <p:cNvSpPr txBox="true"/>
            <p:nvPr/>
          </p:nvSpPr>
          <p:spPr>
            <a:xfrm>
              <a:off x="0" y="-19050"/>
              <a:ext cx="916544" cy="947155"/>
            </a:xfrm>
            <a:prstGeom prst="rect">
              <a:avLst/>
            </a:prstGeom>
          </p:spPr>
          <p:txBody>
            <a:bodyPr anchor="ctr" rtlCol="false" tIns="50800" lIns="50800" bIns="50800" rIns="50800"/>
            <a:lstStyle/>
            <a:p>
              <a:pPr algn="ctr">
                <a:lnSpc>
                  <a:spcPts val="3157"/>
                </a:lnSpc>
              </a:pPr>
            </a:p>
          </p:txBody>
        </p:sp>
      </p:grpSp>
      <p:grpSp>
        <p:nvGrpSpPr>
          <p:cNvPr name="Group 7" id="7"/>
          <p:cNvGrpSpPr/>
          <p:nvPr/>
        </p:nvGrpSpPr>
        <p:grpSpPr>
          <a:xfrm rot="0">
            <a:off x="0" y="0"/>
            <a:ext cx="5411911" cy="10287000"/>
            <a:chOff x="0" y="0"/>
            <a:chExt cx="7215882" cy="13716000"/>
          </a:xfrm>
        </p:grpSpPr>
        <p:sp>
          <p:nvSpPr>
            <p:cNvPr name="Freeform 8" id="8"/>
            <p:cNvSpPr/>
            <p:nvPr/>
          </p:nvSpPr>
          <p:spPr>
            <a:xfrm flipH="false" flipV="false" rot="0">
              <a:off x="0" y="0"/>
              <a:ext cx="7215882" cy="13716000"/>
            </a:xfrm>
            <a:custGeom>
              <a:avLst/>
              <a:gdLst/>
              <a:ahLst/>
              <a:cxnLst/>
              <a:rect r="r" b="b" t="t" l="l"/>
              <a:pathLst>
                <a:path h="13716000" w="7215882">
                  <a:moveTo>
                    <a:pt x="0" y="0"/>
                  </a:moveTo>
                  <a:lnTo>
                    <a:pt x="7215882" y="0"/>
                  </a:lnTo>
                  <a:lnTo>
                    <a:pt x="7215882" y="13716000"/>
                  </a:lnTo>
                  <a:lnTo>
                    <a:pt x="0" y="13716000"/>
                  </a:lnTo>
                  <a:close/>
                </a:path>
              </a:pathLst>
            </a:custGeom>
            <a:solidFill>
              <a:srgbClr val="F7EDE9"/>
            </a:solidFill>
          </p:spPr>
        </p:sp>
      </p:grpSp>
      <p:sp>
        <p:nvSpPr>
          <p:cNvPr name="Freeform 9" id="9"/>
          <p:cNvSpPr/>
          <p:nvPr/>
        </p:nvSpPr>
        <p:spPr>
          <a:xfrm flipH="false" flipV="false" rot="0">
            <a:off x="5030881" y="2842306"/>
            <a:ext cx="5810906" cy="3591250"/>
          </a:xfrm>
          <a:custGeom>
            <a:avLst/>
            <a:gdLst/>
            <a:ahLst/>
            <a:cxnLst/>
            <a:rect r="r" b="b" t="t" l="l"/>
            <a:pathLst>
              <a:path h="3591250" w="5810906">
                <a:moveTo>
                  <a:pt x="0" y="0"/>
                </a:moveTo>
                <a:lnTo>
                  <a:pt x="5810906" y="0"/>
                </a:lnTo>
                <a:lnTo>
                  <a:pt x="5810906" y="3591250"/>
                </a:lnTo>
                <a:lnTo>
                  <a:pt x="0" y="3591250"/>
                </a:lnTo>
                <a:lnTo>
                  <a:pt x="0" y="0"/>
                </a:lnTo>
                <a:close/>
              </a:path>
            </a:pathLst>
          </a:custGeom>
          <a:blipFill>
            <a:blip r:embed="rId3"/>
            <a:stretch>
              <a:fillRect l="0" t="-9261" r="0" b="-9261"/>
            </a:stretch>
          </a:blipFill>
        </p:spPr>
      </p:sp>
      <p:sp>
        <p:nvSpPr>
          <p:cNvPr name="Freeform 10" id="10"/>
          <p:cNvSpPr/>
          <p:nvPr/>
        </p:nvSpPr>
        <p:spPr>
          <a:xfrm flipH="false" flipV="false" rot="0">
            <a:off x="5030881" y="6587762"/>
            <a:ext cx="4347207" cy="3707575"/>
          </a:xfrm>
          <a:custGeom>
            <a:avLst/>
            <a:gdLst/>
            <a:ahLst/>
            <a:cxnLst/>
            <a:rect r="r" b="b" t="t" l="l"/>
            <a:pathLst>
              <a:path h="3707575" w="4347207">
                <a:moveTo>
                  <a:pt x="0" y="0"/>
                </a:moveTo>
                <a:lnTo>
                  <a:pt x="4347207" y="0"/>
                </a:lnTo>
                <a:lnTo>
                  <a:pt x="4347207" y="3707575"/>
                </a:lnTo>
                <a:lnTo>
                  <a:pt x="0" y="3707575"/>
                </a:lnTo>
                <a:lnTo>
                  <a:pt x="0" y="0"/>
                </a:lnTo>
                <a:close/>
              </a:path>
            </a:pathLst>
          </a:custGeom>
          <a:blipFill>
            <a:blip r:embed="rId4"/>
            <a:stretch>
              <a:fillRect l="-3723" t="0" r="-3723" b="0"/>
            </a:stretch>
          </a:blipFill>
        </p:spPr>
      </p:sp>
      <p:sp>
        <p:nvSpPr>
          <p:cNvPr name="Freeform 11" id="11"/>
          <p:cNvSpPr/>
          <p:nvPr/>
        </p:nvSpPr>
        <p:spPr>
          <a:xfrm flipH="false" flipV="false" rot="0">
            <a:off x="9492421" y="6587762"/>
            <a:ext cx="5315576" cy="3699238"/>
          </a:xfrm>
          <a:custGeom>
            <a:avLst/>
            <a:gdLst/>
            <a:ahLst/>
            <a:cxnLst/>
            <a:rect r="r" b="b" t="t" l="l"/>
            <a:pathLst>
              <a:path h="3699238" w="5315576">
                <a:moveTo>
                  <a:pt x="0" y="0"/>
                </a:moveTo>
                <a:lnTo>
                  <a:pt x="5315576" y="0"/>
                </a:lnTo>
                <a:lnTo>
                  <a:pt x="5315576" y="3699238"/>
                </a:lnTo>
                <a:lnTo>
                  <a:pt x="0" y="3699238"/>
                </a:lnTo>
                <a:lnTo>
                  <a:pt x="0" y="0"/>
                </a:lnTo>
                <a:close/>
              </a:path>
            </a:pathLst>
          </a:custGeom>
          <a:blipFill>
            <a:blip r:embed="rId5"/>
            <a:stretch>
              <a:fillRect l="-2129" t="0" r="-2129" b="0"/>
            </a:stretch>
          </a:blipFill>
        </p:spPr>
      </p:sp>
      <p:sp>
        <p:nvSpPr>
          <p:cNvPr name="Freeform 12" id="12"/>
          <p:cNvSpPr/>
          <p:nvPr/>
        </p:nvSpPr>
        <p:spPr>
          <a:xfrm flipH="false" flipV="false" rot="0">
            <a:off x="10956121" y="2842306"/>
            <a:ext cx="3851877" cy="3523900"/>
          </a:xfrm>
          <a:custGeom>
            <a:avLst/>
            <a:gdLst/>
            <a:ahLst/>
            <a:cxnLst/>
            <a:rect r="r" b="b" t="t" l="l"/>
            <a:pathLst>
              <a:path h="3523900" w="3851877">
                <a:moveTo>
                  <a:pt x="0" y="0"/>
                </a:moveTo>
                <a:lnTo>
                  <a:pt x="3851876" y="0"/>
                </a:lnTo>
                <a:lnTo>
                  <a:pt x="3851876" y="3523900"/>
                </a:lnTo>
                <a:lnTo>
                  <a:pt x="0" y="3523900"/>
                </a:lnTo>
                <a:lnTo>
                  <a:pt x="0" y="0"/>
                </a:lnTo>
                <a:close/>
              </a:path>
            </a:pathLst>
          </a:custGeom>
          <a:blipFill>
            <a:blip r:embed="rId6"/>
            <a:stretch>
              <a:fillRect l="-14313" t="0" r="-14313" b="0"/>
            </a:stretch>
          </a:blipFill>
        </p:spPr>
      </p:sp>
      <p:sp>
        <p:nvSpPr>
          <p:cNvPr name="Freeform 13" id="13"/>
          <p:cNvSpPr/>
          <p:nvPr/>
        </p:nvSpPr>
        <p:spPr>
          <a:xfrm flipH="false" flipV="false" rot="0">
            <a:off x="14922297" y="6587762"/>
            <a:ext cx="3365703" cy="3699238"/>
          </a:xfrm>
          <a:custGeom>
            <a:avLst/>
            <a:gdLst/>
            <a:ahLst/>
            <a:cxnLst/>
            <a:rect r="r" b="b" t="t" l="l"/>
            <a:pathLst>
              <a:path h="3699238" w="3365703">
                <a:moveTo>
                  <a:pt x="0" y="0"/>
                </a:moveTo>
                <a:lnTo>
                  <a:pt x="3365703" y="0"/>
                </a:lnTo>
                <a:lnTo>
                  <a:pt x="3365703" y="3699238"/>
                </a:lnTo>
                <a:lnTo>
                  <a:pt x="0" y="3699238"/>
                </a:lnTo>
                <a:lnTo>
                  <a:pt x="0" y="0"/>
                </a:lnTo>
                <a:close/>
              </a:path>
            </a:pathLst>
          </a:custGeom>
          <a:blipFill>
            <a:blip r:embed="rId7"/>
            <a:stretch>
              <a:fillRect l="0" t="-11062" r="0" b="-11062"/>
            </a:stretch>
          </a:blipFill>
        </p:spPr>
      </p:sp>
      <p:sp>
        <p:nvSpPr>
          <p:cNvPr name="Freeform 14" id="14"/>
          <p:cNvSpPr/>
          <p:nvPr/>
        </p:nvSpPr>
        <p:spPr>
          <a:xfrm flipH="false" flipV="false" rot="0">
            <a:off x="14922297" y="2842306"/>
            <a:ext cx="3851877" cy="3591250"/>
          </a:xfrm>
          <a:custGeom>
            <a:avLst/>
            <a:gdLst/>
            <a:ahLst/>
            <a:cxnLst/>
            <a:rect r="r" b="b" t="t" l="l"/>
            <a:pathLst>
              <a:path h="3591250" w="3851877">
                <a:moveTo>
                  <a:pt x="0" y="0"/>
                </a:moveTo>
                <a:lnTo>
                  <a:pt x="3851877" y="0"/>
                </a:lnTo>
                <a:lnTo>
                  <a:pt x="3851877" y="3591250"/>
                </a:lnTo>
                <a:lnTo>
                  <a:pt x="0" y="3591250"/>
                </a:lnTo>
                <a:lnTo>
                  <a:pt x="0" y="0"/>
                </a:lnTo>
                <a:close/>
              </a:path>
            </a:pathLst>
          </a:custGeom>
          <a:blipFill>
            <a:blip r:embed="rId8"/>
            <a:stretch>
              <a:fillRect l="-20365" t="0" r="-20365" b="0"/>
            </a:stretch>
          </a:blipFill>
        </p:spPr>
      </p:sp>
      <p:sp>
        <p:nvSpPr>
          <p:cNvPr name="Freeform 15" id="15"/>
          <p:cNvSpPr/>
          <p:nvPr/>
        </p:nvSpPr>
        <p:spPr>
          <a:xfrm flipH="false" flipV="false" rot="0">
            <a:off x="-100966" y="-123464"/>
            <a:ext cx="2184628" cy="2184628"/>
          </a:xfrm>
          <a:custGeom>
            <a:avLst/>
            <a:gdLst/>
            <a:ahLst/>
            <a:cxnLst/>
            <a:rect r="r" b="b" t="t" l="l"/>
            <a:pathLst>
              <a:path h="2184628" w="2184628">
                <a:moveTo>
                  <a:pt x="0" y="0"/>
                </a:moveTo>
                <a:lnTo>
                  <a:pt x="2184628" y="0"/>
                </a:lnTo>
                <a:lnTo>
                  <a:pt x="2184628" y="2184628"/>
                </a:lnTo>
                <a:lnTo>
                  <a:pt x="0" y="2184628"/>
                </a:lnTo>
                <a:lnTo>
                  <a:pt x="0" y="0"/>
                </a:lnTo>
                <a:close/>
              </a:path>
            </a:pathLst>
          </a:custGeom>
          <a:blipFill>
            <a:blip r:embed="rId9"/>
            <a:stretch>
              <a:fillRect l="0" t="0" r="0" b="0"/>
            </a:stretch>
          </a:blipFill>
        </p:spPr>
      </p:sp>
      <p:sp>
        <p:nvSpPr>
          <p:cNvPr name="Freeform 16" id="16"/>
          <p:cNvSpPr/>
          <p:nvPr/>
        </p:nvSpPr>
        <p:spPr>
          <a:xfrm flipH="false" flipV="false" rot="-1099626">
            <a:off x="3845547" y="2266464"/>
            <a:ext cx="1456465" cy="933958"/>
          </a:xfrm>
          <a:custGeom>
            <a:avLst/>
            <a:gdLst/>
            <a:ahLst/>
            <a:cxnLst/>
            <a:rect r="r" b="b" t="t" l="l"/>
            <a:pathLst>
              <a:path h="933958" w="1456465">
                <a:moveTo>
                  <a:pt x="0" y="0"/>
                </a:moveTo>
                <a:lnTo>
                  <a:pt x="1456465" y="0"/>
                </a:lnTo>
                <a:lnTo>
                  <a:pt x="1456465" y="933959"/>
                </a:lnTo>
                <a:lnTo>
                  <a:pt x="0" y="9339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1206781">
            <a:off x="10348108" y="5916987"/>
            <a:ext cx="1136878" cy="1033138"/>
          </a:xfrm>
          <a:custGeom>
            <a:avLst/>
            <a:gdLst/>
            <a:ahLst/>
            <a:cxnLst/>
            <a:rect r="r" b="b" t="t" l="l"/>
            <a:pathLst>
              <a:path h="1033138" w="1136878">
                <a:moveTo>
                  <a:pt x="0" y="0"/>
                </a:moveTo>
                <a:lnTo>
                  <a:pt x="1136878" y="0"/>
                </a:lnTo>
                <a:lnTo>
                  <a:pt x="1136878" y="1033138"/>
                </a:lnTo>
                <a:lnTo>
                  <a:pt x="0" y="10331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3494360" y="6576867"/>
            <a:ext cx="1858947" cy="1717202"/>
          </a:xfrm>
          <a:custGeom>
            <a:avLst/>
            <a:gdLst/>
            <a:ahLst/>
            <a:cxnLst/>
            <a:rect r="r" b="b" t="t" l="l"/>
            <a:pathLst>
              <a:path h="1717202" w="1858947">
                <a:moveTo>
                  <a:pt x="0" y="0"/>
                </a:moveTo>
                <a:lnTo>
                  <a:pt x="1858947" y="0"/>
                </a:lnTo>
                <a:lnTo>
                  <a:pt x="1858947" y="1717202"/>
                </a:lnTo>
                <a:lnTo>
                  <a:pt x="0" y="1717202"/>
                </a:lnTo>
                <a:lnTo>
                  <a:pt x="0" y="0"/>
                </a:lnTo>
                <a:close/>
              </a:path>
            </a:pathLst>
          </a:custGeom>
          <a:blipFill>
            <a:blip r:embed="rId14"/>
            <a:stretch>
              <a:fillRect l="0" t="0" r="0" b="0"/>
            </a:stretch>
          </a:blipFill>
        </p:spPr>
      </p:sp>
      <p:sp>
        <p:nvSpPr>
          <p:cNvPr name="Freeform 19" id="19"/>
          <p:cNvSpPr/>
          <p:nvPr/>
        </p:nvSpPr>
        <p:spPr>
          <a:xfrm flipH="false" flipV="false" rot="0">
            <a:off x="15726462" y="-316282"/>
            <a:ext cx="4006150" cy="2939513"/>
          </a:xfrm>
          <a:custGeom>
            <a:avLst/>
            <a:gdLst/>
            <a:ahLst/>
            <a:cxnLst/>
            <a:rect r="r" b="b" t="t" l="l"/>
            <a:pathLst>
              <a:path h="2939513" w="4006150">
                <a:moveTo>
                  <a:pt x="0" y="0"/>
                </a:moveTo>
                <a:lnTo>
                  <a:pt x="4006150" y="0"/>
                </a:lnTo>
                <a:lnTo>
                  <a:pt x="4006150" y="2939513"/>
                </a:lnTo>
                <a:lnTo>
                  <a:pt x="0" y="293951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0" id="20"/>
          <p:cNvSpPr txBox="true"/>
          <p:nvPr/>
        </p:nvSpPr>
        <p:spPr>
          <a:xfrm rot="0">
            <a:off x="7661744" y="662672"/>
            <a:ext cx="7932420" cy="1144637"/>
          </a:xfrm>
          <a:prstGeom prst="rect">
            <a:avLst/>
          </a:prstGeom>
        </p:spPr>
        <p:txBody>
          <a:bodyPr anchor="t" rtlCol="false" tIns="0" lIns="0" bIns="0" rIns="0">
            <a:spAutoFit/>
          </a:bodyPr>
          <a:lstStyle/>
          <a:p>
            <a:pPr algn="l">
              <a:lnSpc>
                <a:spcPts val="9063"/>
              </a:lnSpc>
            </a:pPr>
            <a:r>
              <a:rPr lang="en-US" sz="7251">
                <a:solidFill>
                  <a:srgbClr val="591CE6"/>
                </a:solidFill>
                <a:latin typeface="Crimson Pro Bold"/>
              </a:rPr>
              <a:t>Home and Lifestyle</a:t>
            </a:r>
          </a:p>
        </p:txBody>
      </p:sp>
      <p:sp>
        <p:nvSpPr>
          <p:cNvPr name="TextBox 21" id="21"/>
          <p:cNvSpPr txBox="true"/>
          <p:nvPr/>
        </p:nvSpPr>
        <p:spPr>
          <a:xfrm rot="0">
            <a:off x="5823568" y="1940658"/>
            <a:ext cx="11608773" cy="392621"/>
          </a:xfrm>
          <a:prstGeom prst="rect">
            <a:avLst/>
          </a:prstGeom>
        </p:spPr>
        <p:txBody>
          <a:bodyPr anchor="t" rtlCol="false" tIns="0" lIns="0" bIns="0" rIns="0">
            <a:spAutoFit/>
          </a:bodyPr>
          <a:lstStyle/>
          <a:p>
            <a:pPr algn="l">
              <a:lnSpc>
                <a:spcPts val="3232"/>
              </a:lnSpc>
            </a:pPr>
            <a:r>
              <a:rPr lang="en-US" sz="2019">
                <a:solidFill>
                  <a:srgbClr val="443728"/>
                </a:solidFill>
                <a:latin typeface="Open Sans"/>
              </a:rPr>
              <a:t>Weave your haven with our bewitching and unparalleled treasures for your home and lifestyle.</a:t>
            </a:r>
          </a:p>
        </p:txBody>
      </p:sp>
      <p:sp>
        <p:nvSpPr>
          <p:cNvPr name="TextBox 22" id="22"/>
          <p:cNvSpPr txBox="true"/>
          <p:nvPr/>
        </p:nvSpPr>
        <p:spPr>
          <a:xfrm rot="0">
            <a:off x="296139" y="2392980"/>
            <a:ext cx="3198221" cy="449326"/>
          </a:xfrm>
          <a:prstGeom prst="rect">
            <a:avLst/>
          </a:prstGeom>
        </p:spPr>
        <p:txBody>
          <a:bodyPr anchor="t" rtlCol="false" tIns="0" lIns="0" bIns="0" rIns="0">
            <a:spAutoFit/>
          </a:bodyPr>
          <a:lstStyle/>
          <a:p>
            <a:pPr algn="l">
              <a:lnSpc>
                <a:spcPts val="3417"/>
              </a:lnSpc>
            </a:pPr>
            <a:r>
              <a:rPr lang="en-US" sz="2733" spc="-82">
                <a:solidFill>
                  <a:srgbClr val="591CE6"/>
                </a:solidFill>
                <a:latin typeface="Arimo Bold"/>
              </a:rPr>
              <a:t>Unique Handcraft</a:t>
            </a:r>
          </a:p>
        </p:txBody>
      </p:sp>
      <p:sp>
        <p:nvSpPr>
          <p:cNvPr name="TextBox 23" id="23"/>
          <p:cNvSpPr txBox="true"/>
          <p:nvPr/>
        </p:nvSpPr>
        <p:spPr>
          <a:xfrm rot="0">
            <a:off x="296139" y="4435804"/>
            <a:ext cx="2012931" cy="385204"/>
          </a:xfrm>
          <a:prstGeom prst="rect">
            <a:avLst/>
          </a:prstGeom>
        </p:spPr>
        <p:txBody>
          <a:bodyPr anchor="t" rtlCol="false" tIns="0" lIns="0" bIns="0" rIns="0">
            <a:spAutoFit/>
          </a:bodyPr>
          <a:lstStyle/>
          <a:p>
            <a:pPr algn="l">
              <a:lnSpc>
                <a:spcPts val="3053"/>
              </a:lnSpc>
            </a:pPr>
            <a:r>
              <a:rPr lang="en-US" sz="2442" spc="-73">
                <a:solidFill>
                  <a:srgbClr val="591CE6"/>
                </a:solidFill>
                <a:latin typeface="Arimo Bold"/>
              </a:rPr>
              <a:t>DIY Products </a:t>
            </a:r>
          </a:p>
        </p:txBody>
      </p:sp>
      <p:sp>
        <p:nvSpPr>
          <p:cNvPr name="TextBox 24" id="24"/>
          <p:cNvSpPr txBox="true"/>
          <p:nvPr/>
        </p:nvSpPr>
        <p:spPr>
          <a:xfrm rot="0">
            <a:off x="277144" y="6313195"/>
            <a:ext cx="2594550" cy="380642"/>
          </a:xfrm>
          <a:prstGeom prst="rect">
            <a:avLst/>
          </a:prstGeom>
        </p:spPr>
        <p:txBody>
          <a:bodyPr anchor="t" rtlCol="false" tIns="0" lIns="0" bIns="0" rIns="0">
            <a:spAutoFit/>
          </a:bodyPr>
          <a:lstStyle/>
          <a:p>
            <a:pPr algn="l">
              <a:lnSpc>
                <a:spcPts val="3417"/>
              </a:lnSpc>
            </a:pPr>
            <a:r>
              <a:rPr lang="en-US" sz="2733" spc="-82">
                <a:solidFill>
                  <a:srgbClr val="591CE6"/>
                </a:solidFill>
                <a:latin typeface="Arimo Bold"/>
              </a:rPr>
              <a:t>Artistic Decor</a:t>
            </a:r>
          </a:p>
        </p:txBody>
      </p:sp>
      <p:sp>
        <p:nvSpPr>
          <p:cNvPr name="TextBox 25" id="25"/>
          <p:cNvSpPr txBox="true"/>
          <p:nvPr/>
        </p:nvSpPr>
        <p:spPr>
          <a:xfrm rot="0">
            <a:off x="277144" y="8399281"/>
            <a:ext cx="4857624" cy="449326"/>
          </a:xfrm>
          <a:prstGeom prst="rect">
            <a:avLst/>
          </a:prstGeom>
        </p:spPr>
        <p:txBody>
          <a:bodyPr anchor="t" rtlCol="false" tIns="0" lIns="0" bIns="0" rIns="0">
            <a:spAutoFit/>
          </a:bodyPr>
          <a:lstStyle/>
          <a:p>
            <a:pPr algn="l">
              <a:lnSpc>
                <a:spcPts val="3417"/>
              </a:lnSpc>
            </a:pPr>
            <a:r>
              <a:rPr lang="en-US" sz="2733" spc="-82">
                <a:solidFill>
                  <a:srgbClr val="591CE6"/>
                </a:solidFill>
                <a:latin typeface="Arimo Bold"/>
              </a:rPr>
              <a:t>Luxurious Handmade Soaps</a:t>
            </a:r>
          </a:p>
        </p:txBody>
      </p:sp>
      <p:sp>
        <p:nvSpPr>
          <p:cNvPr name="TextBox 26" id="26"/>
          <p:cNvSpPr txBox="true"/>
          <p:nvPr/>
        </p:nvSpPr>
        <p:spPr>
          <a:xfrm rot="0">
            <a:off x="296139" y="2898502"/>
            <a:ext cx="3034506" cy="129873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Discover one-of-a-kind handcrafted items for your home.</a:t>
            </a:r>
          </a:p>
        </p:txBody>
      </p:sp>
      <p:sp>
        <p:nvSpPr>
          <p:cNvPr name="TextBox 27" id="27"/>
          <p:cNvSpPr txBox="true"/>
          <p:nvPr/>
        </p:nvSpPr>
        <p:spPr>
          <a:xfrm rot="0">
            <a:off x="296139" y="4757553"/>
            <a:ext cx="2607201" cy="1336566"/>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Create personalized items with our unique DIY products.</a:t>
            </a:r>
          </a:p>
        </p:txBody>
      </p:sp>
      <p:sp>
        <p:nvSpPr>
          <p:cNvPr name="TextBox 28" id="28"/>
          <p:cNvSpPr txBox="true"/>
          <p:nvPr/>
        </p:nvSpPr>
        <p:spPr>
          <a:xfrm rot="0">
            <a:off x="296139" y="6750987"/>
            <a:ext cx="3198221" cy="129873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Enhance your living space with artistic and creative decor pieces.</a:t>
            </a:r>
          </a:p>
        </p:txBody>
      </p:sp>
      <p:sp>
        <p:nvSpPr>
          <p:cNvPr name="TextBox 29" id="29"/>
          <p:cNvSpPr txBox="true"/>
          <p:nvPr/>
        </p:nvSpPr>
        <p:spPr>
          <a:xfrm rot="0">
            <a:off x="296139" y="9010532"/>
            <a:ext cx="3668055" cy="86058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Pamper yourself with luxurious handmade soaps.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8632" y="-8632"/>
            <a:ext cx="18305264" cy="10304264"/>
            <a:chOff x="0" y="0"/>
            <a:chExt cx="24407018" cy="13739018"/>
          </a:xfrm>
        </p:grpSpPr>
        <p:sp>
          <p:nvSpPr>
            <p:cNvPr name="Freeform 5" id="5"/>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sp>
          <p:nvSpPr>
            <p:cNvPr name="Freeform 6" id="6"/>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E5E0DF"/>
            </a:solidFill>
          </p:spPr>
        </p:sp>
      </p:grpSp>
      <p:sp>
        <p:nvSpPr>
          <p:cNvPr name="Freeform 7" id="7"/>
          <p:cNvSpPr/>
          <p:nvPr/>
        </p:nvSpPr>
        <p:spPr>
          <a:xfrm flipH="false" flipV="false" rot="0">
            <a:off x="13716000" y="0"/>
            <a:ext cx="4572000" cy="10287000"/>
          </a:xfrm>
          <a:custGeom>
            <a:avLst/>
            <a:gdLst/>
            <a:ahLst/>
            <a:cxnLst/>
            <a:rect r="r" b="b" t="t" l="l"/>
            <a:pathLst>
              <a:path h="10287000" w="4572000">
                <a:moveTo>
                  <a:pt x="0" y="0"/>
                </a:moveTo>
                <a:lnTo>
                  <a:pt x="4572000" y="0"/>
                </a:lnTo>
                <a:lnTo>
                  <a:pt x="4572000" y="10287000"/>
                </a:lnTo>
                <a:lnTo>
                  <a:pt x="0" y="10287000"/>
                </a:lnTo>
                <a:lnTo>
                  <a:pt x="0" y="0"/>
                </a:lnTo>
                <a:close/>
              </a:path>
            </a:pathLst>
          </a:custGeom>
          <a:blipFill>
            <a:blip r:embed="rId3"/>
            <a:stretch>
              <a:fillRect l="0" t="0" r="0" b="0"/>
            </a:stretch>
          </a:blipFill>
        </p:spPr>
      </p:sp>
      <p:sp>
        <p:nvSpPr>
          <p:cNvPr name="Freeform 8" id="8"/>
          <p:cNvSpPr/>
          <p:nvPr/>
        </p:nvSpPr>
        <p:spPr>
          <a:xfrm flipH="false" flipV="false" rot="0">
            <a:off x="4789113" y="2004015"/>
            <a:ext cx="8926887" cy="2906465"/>
          </a:xfrm>
          <a:custGeom>
            <a:avLst/>
            <a:gdLst/>
            <a:ahLst/>
            <a:cxnLst/>
            <a:rect r="r" b="b" t="t" l="l"/>
            <a:pathLst>
              <a:path h="2906465" w="8926887">
                <a:moveTo>
                  <a:pt x="0" y="0"/>
                </a:moveTo>
                <a:lnTo>
                  <a:pt x="8926887" y="0"/>
                </a:lnTo>
                <a:lnTo>
                  <a:pt x="8926887" y="2906465"/>
                </a:lnTo>
                <a:lnTo>
                  <a:pt x="0" y="2906465"/>
                </a:lnTo>
                <a:lnTo>
                  <a:pt x="0" y="0"/>
                </a:lnTo>
                <a:close/>
              </a:path>
            </a:pathLst>
          </a:custGeom>
          <a:blipFill>
            <a:blip r:embed="rId4"/>
            <a:stretch>
              <a:fillRect l="0" t="-52315" r="0" b="-52315"/>
            </a:stretch>
          </a:blipFill>
        </p:spPr>
      </p:sp>
      <p:sp>
        <p:nvSpPr>
          <p:cNvPr name="Freeform 9" id="9"/>
          <p:cNvSpPr/>
          <p:nvPr/>
        </p:nvSpPr>
        <p:spPr>
          <a:xfrm flipH="false" flipV="false" rot="0">
            <a:off x="-8632" y="4910480"/>
            <a:ext cx="9029414" cy="2328574"/>
          </a:xfrm>
          <a:custGeom>
            <a:avLst/>
            <a:gdLst/>
            <a:ahLst/>
            <a:cxnLst/>
            <a:rect r="r" b="b" t="t" l="l"/>
            <a:pathLst>
              <a:path h="2328574" w="9029414">
                <a:moveTo>
                  <a:pt x="0" y="0"/>
                </a:moveTo>
                <a:lnTo>
                  <a:pt x="9029414" y="0"/>
                </a:lnTo>
                <a:lnTo>
                  <a:pt x="9029414" y="2328574"/>
                </a:lnTo>
                <a:lnTo>
                  <a:pt x="0" y="2328574"/>
                </a:lnTo>
                <a:lnTo>
                  <a:pt x="0" y="0"/>
                </a:lnTo>
                <a:close/>
              </a:path>
            </a:pathLst>
          </a:custGeom>
          <a:blipFill>
            <a:blip r:embed="rId5"/>
            <a:stretch>
              <a:fillRect l="0" t="-39682" r="0" b="-119150"/>
            </a:stretch>
          </a:blipFill>
        </p:spPr>
      </p:sp>
      <p:sp>
        <p:nvSpPr>
          <p:cNvPr name="Freeform 10" id="10"/>
          <p:cNvSpPr/>
          <p:nvPr/>
        </p:nvSpPr>
        <p:spPr>
          <a:xfrm flipH="false" flipV="false" rot="0">
            <a:off x="4234386" y="7239054"/>
            <a:ext cx="9481614" cy="2819346"/>
          </a:xfrm>
          <a:custGeom>
            <a:avLst/>
            <a:gdLst/>
            <a:ahLst/>
            <a:cxnLst/>
            <a:rect r="r" b="b" t="t" l="l"/>
            <a:pathLst>
              <a:path h="2819346" w="9481614">
                <a:moveTo>
                  <a:pt x="0" y="0"/>
                </a:moveTo>
                <a:lnTo>
                  <a:pt x="9481614" y="0"/>
                </a:lnTo>
                <a:lnTo>
                  <a:pt x="9481614" y="2819346"/>
                </a:lnTo>
                <a:lnTo>
                  <a:pt x="0" y="2819346"/>
                </a:lnTo>
                <a:lnTo>
                  <a:pt x="0" y="0"/>
                </a:lnTo>
                <a:close/>
              </a:path>
            </a:pathLst>
          </a:custGeom>
          <a:blipFill>
            <a:blip r:embed="rId6"/>
            <a:stretch>
              <a:fillRect l="-4424" t="-70382" r="-2422" b="-69023"/>
            </a:stretch>
          </a:blipFill>
        </p:spPr>
      </p:sp>
      <p:sp>
        <p:nvSpPr>
          <p:cNvPr name="Freeform 11" id="11"/>
          <p:cNvSpPr/>
          <p:nvPr/>
        </p:nvSpPr>
        <p:spPr>
          <a:xfrm flipH="false" flipV="false" rot="-1683978">
            <a:off x="3836596" y="7353955"/>
            <a:ext cx="750223" cy="1047432"/>
          </a:xfrm>
          <a:custGeom>
            <a:avLst/>
            <a:gdLst/>
            <a:ahLst/>
            <a:cxnLst/>
            <a:rect r="r" b="b" t="t" l="l"/>
            <a:pathLst>
              <a:path h="1047432" w="750223">
                <a:moveTo>
                  <a:pt x="0" y="0"/>
                </a:moveTo>
                <a:lnTo>
                  <a:pt x="750224" y="0"/>
                </a:lnTo>
                <a:lnTo>
                  <a:pt x="750224" y="1047432"/>
                </a:lnTo>
                <a:lnTo>
                  <a:pt x="0" y="1047432"/>
                </a:lnTo>
                <a:lnTo>
                  <a:pt x="0" y="0"/>
                </a:lnTo>
                <a:close/>
              </a:path>
            </a:pathLst>
          </a:custGeom>
          <a:blipFill>
            <a:blip r:embed="rId7"/>
            <a:stretch>
              <a:fillRect l="0" t="0" r="0" b="0"/>
            </a:stretch>
          </a:blipFill>
        </p:spPr>
      </p:sp>
      <p:sp>
        <p:nvSpPr>
          <p:cNvPr name="Freeform 12" id="12"/>
          <p:cNvSpPr/>
          <p:nvPr/>
        </p:nvSpPr>
        <p:spPr>
          <a:xfrm flipH="false" flipV="false" rot="2120937">
            <a:off x="3908721" y="8995257"/>
            <a:ext cx="928027" cy="1102407"/>
          </a:xfrm>
          <a:custGeom>
            <a:avLst/>
            <a:gdLst/>
            <a:ahLst/>
            <a:cxnLst/>
            <a:rect r="r" b="b" t="t" l="l"/>
            <a:pathLst>
              <a:path h="1102407" w="928027">
                <a:moveTo>
                  <a:pt x="0" y="0"/>
                </a:moveTo>
                <a:lnTo>
                  <a:pt x="928027" y="0"/>
                </a:lnTo>
                <a:lnTo>
                  <a:pt x="928027" y="1102408"/>
                </a:lnTo>
                <a:lnTo>
                  <a:pt x="0" y="11024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2563683" y="5143500"/>
            <a:ext cx="1152317" cy="1089047"/>
          </a:xfrm>
          <a:custGeom>
            <a:avLst/>
            <a:gdLst/>
            <a:ahLst/>
            <a:cxnLst/>
            <a:rect r="r" b="b" t="t" l="l"/>
            <a:pathLst>
              <a:path h="1089047" w="1152317">
                <a:moveTo>
                  <a:pt x="0" y="0"/>
                </a:moveTo>
                <a:lnTo>
                  <a:pt x="1152317" y="0"/>
                </a:lnTo>
                <a:lnTo>
                  <a:pt x="1152317" y="1089047"/>
                </a:lnTo>
                <a:lnTo>
                  <a:pt x="0" y="10890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8042320" y="6443008"/>
            <a:ext cx="1216305" cy="798200"/>
          </a:xfrm>
          <a:custGeom>
            <a:avLst/>
            <a:gdLst/>
            <a:ahLst/>
            <a:cxnLst/>
            <a:rect r="r" b="b" t="t" l="l"/>
            <a:pathLst>
              <a:path h="798200" w="1216305">
                <a:moveTo>
                  <a:pt x="0" y="0"/>
                </a:moveTo>
                <a:lnTo>
                  <a:pt x="1216305" y="0"/>
                </a:lnTo>
                <a:lnTo>
                  <a:pt x="1216305" y="798200"/>
                </a:lnTo>
                <a:lnTo>
                  <a:pt x="0" y="798200"/>
                </a:lnTo>
                <a:lnTo>
                  <a:pt x="0" y="0"/>
                </a:lnTo>
                <a:close/>
              </a:path>
            </a:pathLst>
          </a:custGeom>
          <a:blipFill>
            <a:blip r:embed="rId12"/>
            <a:stretch>
              <a:fillRect l="0" t="0" r="0" b="0"/>
            </a:stretch>
          </a:blipFill>
        </p:spPr>
      </p:sp>
      <p:sp>
        <p:nvSpPr>
          <p:cNvPr name="Freeform 15" id="15"/>
          <p:cNvSpPr/>
          <p:nvPr/>
        </p:nvSpPr>
        <p:spPr>
          <a:xfrm flipH="false" flipV="false" rot="0">
            <a:off x="3931011" y="3980071"/>
            <a:ext cx="902497" cy="930409"/>
          </a:xfrm>
          <a:custGeom>
            <a:avLst/>
            <a:gdLst/>
            <a:ahLst/>
            <a:cxnLst/>
            <a:rect r="r" b="b" t="t" l="l"/>
            <a:pathLst>
              <a:path h="930409" w="902497">
                <a:moveTo>
                  <a:pt x="0" y="0"/>
                </a:moveTo>
                <a:lnTo>
                  <a:pt x="902497" y="0"/>
                </a:lnTo>
                <a:lnTo>
                  <a:pt x="902497" y="930409"/>
                </a:lnTo>
                <a:lnTo>
                  <a:pt x="0" y="9304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2961986" y="1444688"/>
            <a:ext cx="754014" cy="710144"/>
          </a:xfrm>
          <a:custGeom>
            <a:avLst/>
            <a:gdLst/>
            <a:ahLst/>
            <a:cxnLst/>
            <a:rect r="r" b="b" t="t" l="l"/>
            <a:pathLst>
              <a:path h="710144" w="754014">
                <a:moveTo>
                  <a:pt x="0" y="0"/>
                </a:moveTo>
                <a:lnTo>
                  <a:pt x="754014" y="0"/>
                </a:lnTo>
                <a:lnTo>
                  <a:pt x="754014" y="710145"/>
                </a:lnTo>
                <a:lnTo>
                  <a:pt x="0" y="71014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906633" y="-511001"/>
            <a:ext cx="5740141" cy="3788493"/>
          </a:xfrm>
          <a:custGeom>
            <a:avLst/>
            <a:gdLst/>
            <a:ahLst/>
            <a:cxnLst/>
            <a:rect r="r" b="b" t="t" l="l"/>
            <a:pathLst>
              <a:path h="3788493" w="5740141">
                <a:moveTo>
                  <a:pt x="0" y="0"/>
                </a:moveTo>
                <a:lnTo>
                  <a:pt x="5740141" y="0"/>
                </a:lnTo>
                <a:lnTo>
                  <a:pt x="5740141" y="3788493"/>
                </a:lnTo>
                <a:lnTo>
                  <a:pt x="0" y="3788493"/>
                </a:lnTo>
                <a:lnTo>
                  <a:pt x="0" y="0"/>
                </a:lnTo>
                <a:close/>
              </a:path>
            </a:pathLst>
          </a:custGeom>
          <a:blipFill>
            <a:blip r:embed="rId17"/>
            <a:stretch>
              <a:fillRect l="0" t="0" r="0" b="0"/>
            </a:stretch>
          </a:blipFill>
        </p:spPr>
      </p:sp>
      <p:sp>
        <p:nvSpPr>
          <p:cNvPr name="TextBox 18" id="18"/>
          <p:cNvSpPr txBox="true"/>
          <p:nvPr/>
        </p:nvSpPr>
        <p:spPr>
          <a:xfrm rot="0">
            <a:off x="4183290" y="555561"/>
            <a:ext cx="8671636" cy="889127"/>
          </a:xfrm>
          <a:prstGeom prst="rect">
            <a:avLst/>
          </a:prstGeom>
        </p:spPr>
        <p:txBody>
          <a:bodyPr anchor="t" rtlCol="false" tIns="0" lIns="0" bIns="0" rIns="0">
            <a:spAutoFit/>
          </a:bodyPr>
          <a:lstStyle/>
          <a:p>
            <a:pPr algn="l">
              <a:lnSpc>
                <a:spcPts val="6834"/>
              </a:lnSpc>
            </a:pPr>
            <a:r>
              <a:rPr lang="en-US" sz="5467" spc="-163">
                <a:solidFill>
                  <a:srgbClr val="591CE6"/>
                </a:solidFill>
                <a:latin typeface="Arimo Bold"/>
              </a:rPr>
              <a:t>Beauty and Personal Care</a:t>
            </a:r>
          </a:p>
        </p:txBody>
      </p:sp>
      <p:sp>
        <p:nvSpPr>
          <p:cNvPr name="TextBox 19" id="19"/>
          <p:cNvSpPr txBox="true"/>
          <p:nvPr/>
        </p:nvSpPr>
        <p:spPr>
          <a:xfrm rot="0">
            <a:off x="621110" y="2599566"/>
            <a:ext cx="4295418" cy="449326"/>
          </a:xfrm>
          <a:prstGeom prst="rect">
            <a:avLst/>
          </a:prstGeom>
        </p:spPr>
        <p:txBody>
          <a:bodyPr anchor="t" rtlCol="false" tIns="0" lIns="0" bIns="0" rIns="0">
            <a:spAutoFit/>
          </a:bodyPr>
          <a:lstStyle/>
          <a:p>
            <a:pPr algn="l">
              <a:lnSpc>
                <a:spcPts val="3417"/>
              </a:lnSpc>
            </a:pPr>
            <a:r>
              <a:rPr lang="en-US" sz="2733" spc="-82">
                <a:solidFill>
                  <a:srgbClr val="272525"/>
                </a:solidFill>
                <a:latin typeface="Arimo Bold"/>
              </a:rPr>
              <a:t>Glamorous Cosmetics</a:t>
            </a:r>
          </a:p>
        </p:txBody>
      </p:sp>
      <p:sp>
        <p:nvSpPr>
          <p:cNvPr name="TextBox 20" id="20"/>
          <p:cNvSpPr txBox="true"/>
          <p:nvPr/>
        </p:nvSpPr>
        <p:spPr>
          <a:xfrm rot="0">
            <a:off x="621110" y="3182242"/>
            <a:ext cx="3613276" cy="86058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Discover a range of glamorous beauty products.</a:t>
            </a:r>
          </a:p>
        </p:txBody>
      </p:sp>
      <p:sp>
        <p:nvSpPr>
          <p:cNvPr name="TextBox 21" id="21"/>
          <p:cNvSpPr txBox="true"/>
          <p:nvPr/>
        </p:nvSpPr>
        <p:spPr>
          <a:xfrm rot="0">
            <a:off x="9205748" y="5431707"/>
            <a:ext cx="3627272" cy="449326"/>
          </a:xfrm>
          <a:prstGeom prst="rect">
            <a:avLst/>
          </a:prstGeom>
        </p:spPr>
        <p:txBody>
          <a:bodyPr anchor="t" rtlCol="false" tIns="0" lIns="0" bIns="0" rIns="0">
            <a:spAutoFit/>
          </a:bodyPr>
          <a:lstStyle/>
          <a:p>
            <a:pPr algn="l">
              <a:lnSpc>
                <a:spcPts val="3417"/>
              </a:lnSpc>
            </a:pPr>
            <a:r>
              <a:rPr lang="en-US" sz="2733" spc="-82">
                <a:solidFill>
                  <a:srgbClr val="272525"/>
                </a:solidFill>
                <a:latin typeface="Arimo Bold"/>
              </a:rPr>
              <a:t>Nourishing Skin Care</a:t>
            </a:r>
          </a:p>
        </p:txBody>
      </p:sp>
      <p:sp>
        <p:nvSpPr>
          <p:cNvPr name="TextBox 22" id="22"/>
          <p:cNvSpPr txBox="true"/>
          <p:nvPr/>
        </p:nvSpPr>
        <p:spPr>
          <a:xfrm rot="0">
            <a:off x="9144000" y="5895317"/>
            <a:ext cx="3627272" cy="86058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Nourish and rejuvenate your skin with our skincare range.</a:t>
            </a:r>
          </a:p>
        </p:txBody>
      </p:sp>
      <p:sp>
        <p:nvSpPr>
          <p:cNvPr name="TextBox 23" id="23"/>
          <p:cNvSpPr txBox="true"/>
          <p:nvPr/>
        </p:nvSpPr>
        <p:spPr>
          <a:xfrm rot="0">
            <a:off x="518918" y="8150492"/>
            <a:ext cx="4397610" cy="449326"/>
          </a:xfrm>
          <a:prstGeom prst="rect">
            <a:avLst/>
          </a:prstGeom>
        </p:spPr>
        <p:txBody>
          <a:bodyPr anchor="t" rtlCol="false" tIns="0" lIns="0" bIns="0" rIns="0">
            <a:spAutoFit/>
          </a:bodyPr>
          <a:lstStyle/>
          <a:p>
            <a:pPr algn="l">
              <a:lnSpc>
                <a:spcPts val="3417"/>
              </a:lnSpc>
            </a:pPr>
            <a:r>
              <a:rPr lang="en-US" sz="2733" spc="-82">
                <a:solidFill>
                  <a:srgbClr val="272525"/>
                </a:solidFill>
                <a:latin typeface="Arimo Bold"/>
              </a:rPr>
              <a:t>Captivating Perfumes</a:t>
            </a:r>
          </a:p>
        </p:txBody>
      </p:sp>
      <p:sp>
        <p:nvSpPr>
          <p:cNvPr name="TextBox 24" id="24"/>
          <p:cNvSpPr txBox="true"/>
          <p:nvPr/>
        </p:nvSpPr>
        <p:spPr>
          <a:xfrm rot="0">
            <a:off x="518918" y="8649637"/>
            <a:ext cx="4397610" cy="86058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Find captivating scents that express your unique style.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87327"/>
            <a:ext cx="18305264" cy="10304264"/>
            <a:chOff x="0" y="0"/>
            <a:chExt cx="24407018" cy="13739018"/>
          </a:xfrm>
        </p:grpSpPr>
        <p:sp>
          <p:nvSpPr>
            <p:cNvPr name="Freeform 5" id="5"/>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sp>
          <p:nvSpPr>
            <p:cNvPr name="Freeform 6" id="6"/>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E5E0DF"/>
            </a:solidFill>
          </p:spPr>
        </p:sp>
      </p:grpSp>
      <p:grpSp>
        <p:nvGrpSpPr>
          <p:cNvPr name="Group 7" id="7"/>
          <p:cNvGrpSpPr/>
          <p:nvPr/>
        </p:nvGrpSpPr>
        <p:grpSpPr>
          <a:xfrm rot="0">
            <a:off x="-683" y="-87327"/>
            <a:ext cx="18288683" cy="3081079"/>
            <a:chOff x="0" y="0"/>
            <a:chExt cx="24384911" cy="4108106"/>
          </a:xfrm>
        </p:grpSpPr>
        <p:sp>
          <p:nvSpPr>
            <p:cNvPr name="Freeform 8" id="8"/>
            <p:cNvSpPr/>
            <p:nvPr/>
          </p:nvSpPr>
          <p:spPr>
            <a:xfrm flipH="false" flipV="false" rot="0">
              <a:off x="0" y="0"/>
              <a:ext cx="24384912" cy="4108106"/>
            </a:xfrm>
            <a:custGeom>
              <a:avLst/>
              <a:gdLst/>
              <a:ahLst/>
              <a:cxnLst/>
              <a:rect r="r" b="b" t="t" l="l"/>
              <a:pathLst>
                <a:path h="4108106" w="24384912">
                  <a:moveTo>
                    <a:pt x="0" y="0"/>
                  </a:moveTo>
                  <a:lnTo>
                    <a:pt x="24384912" y="0"/>
                  </a:lnTo>
                  <a:lnTo>
                    <a:pt x="24384912" y="4108106"/>
                  </a:lnTo>
                  <a:lnTo>
                    <a:pt x="0" y="4108106"/>
                  </a:lnTo>
                  <a:close/>
                </a:path>
              </a:pathLst>
            </a:custGeom>
            <a:solidFill>
              <a:srgbClr val="F7EDE9"/>
            </a:solidFill>
          </p:spPr>
        </p:sp>
      </p:grpSp>
      <p:grpSp>
        <p:nvGrpSpPr>
          <p:cNvPr name="Group 9" id="9"/>
          <p:cNvGrpSpPr/>
          <p:nvPr/>
        </p:nvGrpSpPr>
        <p:grpSpPr>
          <a:xfrm rot="0">
            <a:off x="12870084" y="32295"/>
            <a:ext cx="5411911" cy="10287000"/>
            <a:chOff x="0" y="0"/>
            <a:chExt cx="7215882" cy="13716000"/>
          </a:xfrm>
        </p:grpSpPr>
        <p:sp>
          <p:nvSpPr>
            <p:cNvPr name="Freeform 10" id="10"/>
            <p:cNvSpPr/>
            <p:nvPr/>
          </p:nvSpPr>
          <p:spPr>
            <a:xfrm flipH="false" flipV="false" rot="0">
              <a:off x="0" y="0"/>
              <a:ext cx="7215882" cy="13716000"/>
            </a:xfrm>
            <a:custGeom>
              <a:avLst/>
              <a:gdLst/>
              <a:ahLst/>
              <a:cxnLst/>
              <a:rect r="r" b="b" t="t" l="l"/>
              <a:pathLst>
                <a:path h="13716000" w="7215882">
                  <a:moveTo>
                    <a:pt x="0" y="0"/>
                  </a:moveTo>
                  <a:lnTo>
                    <a:pt x="7215882" y="0"/>
                  </a:lnTo>
                  <a:lnTo>
                    <a:pt x="7215882" y="13716000"/>
                  </a:lnTo>
                  <a:lnTo>
                    <a:pt x="0" y="13716000"/>
                  </a:lnTo>
                  <a:close/>
                </a:path>
              </a:pathLst>
            </a:custGeom>
            <a:solidFill>
              <a:srgbClr val="F7EDE9"/>
            </a:solidFill>
          </p:spPr>
        </p:sp>
      </p:grpSp>
      <p:sp>
        <p:nvSpPr>
          <p:cNvPr name="Freeform 11" id="11"/>
          <p:cNvSpPr/>
          <p:nvPr/>
        </p:nvSpPr>
        <p:spPr>
          <a:xfrm flipH="false" flipV="false" rot="0">
            <a:off x="7703753" y="3028807"/>
            <a:ext cx="5324732" cy="3591250"/>
          </a:xfrm>
          <a:custGeom>
            <a:avLst/>
            <a:gdLst/>
            <a:ahLst/>
            <a:cxnLst/>
            <a:rect r="r" b="b" t="t" l="l"/>
            <a:pathLst>
              <a:path h="3591250" w="5324732">
                <a:moveTo>
                  <a:pt x="0" y="0"/>
                </a:moveTo>
                <a:lnTo>
                  <a:pt x="5324732" y="0"/>
                </a:lnTo>
                <a:lnTo>
                  <a:pt x="5324732" y="3591250"/>
                </a:lnTo>
                <a:lnTo>
                  <a:pt x="0" y="3591250"/>
                </a:lnTo>
                <a:lnTo>
                  <a:pt x="0" y="0"/>
                </a:lnTo>
                <a:close/>
              </a:path>
            </a:pathLst>
          </a:custGeom>
          <a:blipFill>
            <a:blip r:embed="rId3"/>
            <a:stretch>
              <a:fillRect l="-10084" t="0" r="-10084" b="0"/>
            </a:stretch>
          </a:blipFill>
        </p:spPr>
      </p:sp>
      <p:sp>
        <p:nvSpPr>
          <p:cNvPr name="Freeform 12" id="12"/>
          <p:cNvSpPr/>
          <p:nvPr/>
        </p:nvSpPr>
        <p:spPr>
          <a:xfrm flipH="false" flipV="false" rot="0">
            <a:off x="8681279" y="6583593"/>
            <a:ext cx="4347207" cy="3707575"/>
          </a:xfrm>
          <a:custGeom>
            <a:avLst/>
            <a:gdLst/>
            <a:ahLst/>
            <a:cxnLst/>
            <a:rect r="r" b="b" t="t" l="l"/>
            <a:pathLst>
              <a:path h="3707575" w="4347207">
                <a:moveTo>
                  <a:pt x="0" y="0"/>
                </a:moveTo>
                <a:lnTo>
                  <a:pt x="4347206" y="0"/>
                </a:lnTo>
                <a:lnTo>
                  <a:pt x="4347206" y="3707575"/>
                </a:lnTo>
                <a:lnTo>
                  <a:pt x="0" y="3707575"/>
                </a:lnTo>
                <a:lnTo>
                  <a:pt x="0" y="0"/>
                </a:lnTo>
                <a:close/>
              </a:path>
            </a:pathLst>
          </a:custGeom>
          <a:blipFill>
            <a:blip r:embed="rId4"/>
            <a:stretch>
              <a:fillRect l="-14004" t="0" r="-14004" b="0"/>
            </a:stretch>
          </a:blipFill>
        </p:spPr>
      </p:sp>
      <p:sp>
        <p:nvSpPr>
          <p:cNvPr name="Freeform 13" id="13"/>
          <p:cNvSpPr/>
          <p:nvPr/>
        </p:nvSpPr>
        <p:spPr>
          <a:xfrm flipH="false" flipV="false" rot="0">
            <a:off x="3365703" y="6620057"/>
            <a:ext cx="5315576" cy="3699238"/>
          </a:xfrm>
          <a:custGeom>
            <a:avLst/>
            <a:gdLst/>
            <a:ahLst/>
            <a:cxnLst/>
            <a:rect r="r" b="b" t="t" l="l"/>
            <a:pathLst>
              <a:path h="3699238" w="5315576">
                <a:moveTo>
                  <a:pt x="0" y="0"/>
                </a:moveTo>
                <a:lnTo>
                  <a:pt x="5315576" y="0"/>
                </a:lnTo>
                <a:lnTo>
                  <a:pt x="5315576" y="3699238"/>
                </a:lnTo>
                <a:lnTo>
                  <a:pt x="0" y="3699238"/>
                </a:lnTo>
                <a:lnTo>
                  <a:pt x="0" y="0"/>
                </a:lnTo>
                <a:close/>
              </a:path>
            </a:pathLst>
          </a:custGeom>
          <a:blipFill>
            <a:blip r:embed="rId5"/>
            <a:stretch>
              <a:fillRect l="-2129" t="0" r="-2129" b="0"/>
            </a:stretch>
          </a:blipFill>
        </p:spPr>
      </p:sp>
      <p:sp>
        <p:nvSpPr>
          <p:cNvPr name="Freeform 14" id="14"/>
          <p:cNvSpPr/>
          <p:nvPr/>
        </p:nvSpPr>
        <p:spPr>
          <a:xfrm flipH="false" flipV="false" rot="0">
            <a:off x="3851877" y="3028807"/>
            <a:ext cx="3851877" cy="3591250"/>
          </a:xfrm>
          <a:custGeom>
            <a:avLst/>
            <a:gdLst/>
            <a:ahLst/>
            <a:cxnLst/>
            <a:rect r="r" b="b" t="t" l="l"/>
            <a:pathLst>
              <a:path h="3591250" w="3851877">
                <a:moveTo>
                  <a:pt x="0" y="0"/>
                </a:moveTo>
                <a:lnTo>
                  <a:pt x="3851876" y="0"/>
                </a:lnTo>
                <a:lnTo>
                  <a:pt x="3851876" y="3591250"/>
                </a:lnTo>
                <a:lnTo>
                  <a:pt x="0" y="3591250"/>
                </a:lnTo>
                <a:lnTo>
                  <a:pt x="0" y="0"/>
                </a:lnTo>
                <a:close/>
              </a:path>
            </a:pathLst>
          </a:custGeom>
          <a:blipFill>
            <a:blip r:embed="rId6"/>
            <a:stretch>
              <a:fillRect l="-19838" t="0" r="-19838" b="0"/>
            </a:stretch>
          </a:blipFill>
        </p:spPr>
      </p:sp>
      <p:sp>
        <p:nvSpPr>
          <p:cNvPr name="Freeform 15" id="15"/>
          <p:cNvSpPr/>
          <p:nvPr/>
        </p:nvSpPr>
        <p:spPr>
          <a:xfrm flipH="false" flipV="false" rot="0">
            <a:off x="0" y="6587762"/>
            <a:ext cx="3365703" cy="3699238"/>
          </a:xfrm>
          <a:custGeom>
            <a:avLst/>
            <a:gdLst/>
            <a:ahLst/>
            <a:cxnLst/>
            <a:rect r="r" b="b" t="t" l="l"/>
            <a:pathLst>
              <a:path h="3699238" w="3365703">
                <a:moveTo>
                  <a:pt x="0" y="0"/>
                </a:moveTo>
                <a:lnTo>
                  <a:pt x="3365703" y="0"/>
                </a:lnTo>
                <a:lnTo>
                  <a:pt x="3365703" y="3699238"/>
                </a:lnTo>
                <a:lnTo>
                  <a:pt x="0" y="3699238"/>
                </a:lnTo>
                <a:lnTo>
                  <a:pt x="0" y="0"/>
                </a:lnTo>
                <a:close/>
              </a:path>
            </a:pathLst>
          </a:custGeom>
          <a:blipFill>
            <a:blip r:embed="rId7"/>
            <a:stretch>
              <a:fillRect l="-32483" t="0" r="-32483" b="0"/>
            </a:stretch>
          </a:blipFill>
        </p:spPr>
      </p:sp>
      <p:sp>
        <p:nvSpPr>
          <p:cNvPr name="Freeform 16" id="16"/>
          <p:cNvSpPr/>
          <p:nvPr/>
        </p:nvSpPr>
        <p:spPr>
          <a:xfrm flipH="false" flipV="false" rot="0">
            <a:off x="0" y="3028807"/>
            <a:ext cx="3851877" cy="3591250"/>
          </a:xfrm>
          <a:custGeom>
            <a:avLst/>
            <a:gdLst/>
            <a:ahLst/>
            <a:cxnLst/>
            <a:rect r="r" b="b" t="t" l="l"/>
            <a:pathLst>
              <a:path h="3591250" w="3851877">
                <a:moveTo>
                  <a:pt x="0" y="0"/>
                </a:moveTo>
                <a:lnTo>
                  <a:pt x="3851877" y="0"/>
                </a:lnTo>
                <a:lnTo>
                  <a:pt x="3851877" y="3591250"/>
                </a:lnTo>
                <a:lnTo>
                  <a:pt x="0" y="3591250"/>
                </a:lnTo>
                <a:lnTo>
                  <a:pt x="0" y="0"/>
                </a:lnTo>
                <a:close/>
              </a:path>
            </a:pathLst>
          </a:custGeom>
          <a:blipFill>
            <a:blip r:embed="rId8"/>
            <a:stretch>
              <a:fillRect l="-19969" t="0" r="-19969" b="0"/>
            </a:stretch>
          </a:blipFill>
        </p:spPr>
      </p:sp>
      <p:sp>
        <p:nvSpPr>
          <p:cNvPr name="Freeform 17" id="17"/>
          <p:cNvSpPr/>
          <p:nvPr/>
        </p:nvSpPr>
        <p:spPr>
          <a:xfrm flipH="false" flipV="false" rot="0">
            <a:off x="16314852" y="-153125"/>
            <a:ext cx="2184628" cy="2184628"/>
          </a:xfrm>
          <a:custGeom>
            <a:avLst/>
            <a:gdLst/>
            <a:ahLst/>
            <a:cxnLst/>
            <a:rect r="r" b="b" t="t" l="l"/>
            <a:pathLst>
              <a:path h="2184628" w="2184628">
                <a:moveTo>
                  <a:pt x="0" y="0"/>
                </a:moveTo>
                <a:lnTo>
                  <a:pt x="2184628" y="0"/>
                </a:lnTo>
                <a:lnTo>
                  <a:pt x="2184628" y="2184628"/>
                </a:lnTo>
                <a:lnTo>
                  <a:pt x="0" y="2184628"/>
                </a:lnTo>
                <a:lnTo>
                  <a:pt x="0" y="0"/>
                </a:lnTo>
                <a:close/>
              </a:path>
            </a:pathLst>
          </a:custGeom>
          <a:blipFill>
            <a:blip r:embed="rId9"/>
            <a:stretch>
              <a:fillRect l="0" t="0" r="0" b="0"/>
            </a:stretch>
          </a:blipFill>
        </p:spPr>
      </p:sp>
      <p:sp>
        <p:nvSpPr>
          <p:cNvPr name="Freeform 18" id="18"/>
          <p:cNvSpPr/>
          <p:nvPr/>
        </p:nvSpPr>
        <p:spPr>
          <a:xfrm flipH="false" flipV="false" rot="0">
            <a:off x="13028485" y="8974620"/>
            <a:ext cx="1028950" cy="1070429"/>
          </a:xfrm>
          <a:custGeom>
            <a:avLst/>
            <a:gdLst/>
            <a:ahLst/>
            <a:cxnLst/>
            <a:rect r="r" b="b" t="t" l="l"/>
            <a:pathLst>
              <a:path h="1070429" w="1028950">
                <a:moveTo>
                  <a:pt x="0" y="0"/>
                </a:moveTo>
                <a:lnTo>
                  <a:pt x="1028950" y="0"/>
                </a:lnTo>
                <a:lnTo>
                  <a:pt x="1028950" y="1070429"/>
                </a:lnTo>
                <a:lnTo>
                  <a:pt x="0" y="10704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1559138">
            <a:off x="12327993" y="2763130"/>
            <a:ext cx="967672" cy="996316"/>
          </a:xfrm>
          <a:custGeom>
            <a:avLst/>
            <a:gdLst/>
            <a:ahLst/>
            <a:cxnLst/>
            <a:rect r="r" b="b" t="t" l="l"/>
            <a:pathLst>
              <a:path h="996316" w="967672">
                <a:moveTo>
                  <a:pt x="0" y="0"/>
                </a:moveTo>
                <a:lnTo>
                  <a:pt x="967672" y="0"/>
                </a:lnTo>
                <a:lnTo>
                  <a:pt x="967672" y="996316"/>
                </a:lnTo>
                <a:lnTo>
                  <a:pt x="0" y="9963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0" y="1214807"/>
            <a:ext cx="2852016" cy="1778945"/>
          </a:xfrm>
          <a:custGeom>
            <a:avLst/>
            <a:gdLst/>
            <a:ahLst/>
            <a:cxnLst/>
            <a:rect r="r" b="b" t="t" l="l"/>
            <a:pathLst>
              <a:path h="1778945" w="2852016">
                <a:moveTo>
                  <a:pt x="0" y="0"/>
                </a:moveTo>
                <a:lnTo>
                  <a:pt x="2852016" y="0"/>
                </a:lnTo>
                <a:lnTo>
                  <a:pt x="2852016" y="1778945"/>
                </a:lnTo>
                <a:lnTo>
                  <a:pt x="0" y="17789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0043" y="-87327"/>
            <a:ext cx="1456051" cy="1026516"/>
          </a:xfrm>
          <a:custGeom>
            <a:avLst/>
            <a:gdLst/>
            <a:ahLst/>
            <a:cxnLst/>
            <a:rect r="r" b="b" t="t" l="l"/>
            <a:pathLst>
              <a:path h="1026516" w="1456051">
                <a:moveTo>
                  <a:pt x="0" y="0"/>
                </a:moveTo>
                <a:lnTo>
                  <a:pt x="1456051" y="0"/>
                </a:lnTo>
                <a:lnTo>
                  <a:pt x="1456051" y="1026516"/>
                </a:lnTo>
                <a:lnTo>
                  <a:pt x="0" y="102651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true" flipV="false" rot="-3629066">
            <a:off x="15450006" y="-318123"/>
            <a:ext cx="2851431" cy="3581075"/>
          </a:xfrm>
          <a:custGeom>
            <a:avLst/>
            <a:gdLst/>
            <a:ahLst/>
            <a:cxnLst/>
            <a:rect r="r" b="b" t="t" l="l"/>
            <a:pathLst>
              <a:path h="3581075" w="2851431">
                <a:moveTo>
                  <a:pt x="2851431" y="0"/>
                </a:moveTo>
                <a:lnTo>
                  <a:pt x="0" y="0"/>
                </a:lnTo>
                <a:lnTo>
                  <a:pt x="0" y="3581074"/>
                </a:lnTo>
                <a:lnTo>
                  <a:pt x="2851431" y="3581074"/>
                </a:lnTo>
                <a:lnTo>
                  <a:pt x="2851431" y="0"/>
                </a:lnTo>
                <a:close/>
              </a:path>
            </a:pathLst>
          </a:custGeom>
          <a:blipFill>
            <a:blip r:embed="rId18"/>
            <a:stretch>
              <a:fillRect l="0" t="0" r="0" b="0"/>
            </a:stretch>
          </a:blipFill>
        </p:spPr>
      </p:sp>
      <p:sp>
        <p:nvSpPr>
          <p:cNvPr name="Freeform 23" id="23"/>
          <p:cNvSpPr/>
          <p:nvPr/>
        </p:nvSpPr>
        <p:spPr>
          <a:xfrm flipH="false" flipV="false" rot="0">
            <a:off x="10670931" y="171073"/>
            <a:ext cx="1300810" cy="1226013"/>
          </a:xfrm>
          <a:custGeom>
            <a:avLst/>
            <a:gdLst/>
            <a:ahLst/>
            <a:cxnLst/>
            <a:rect r="r" b="b" t="t" l="l"/>
            <a:pathLst>
              <a:path h="1226013" w="1300810">
                <a:moveTo>
                  <a:pt x="0" y="0"/>
                </a:moveTo>
                <a:lnTo>
                  <a:pt x="1300810" y="0"/>
                </a:lnTo>
                <a:lnTo>
                  <a:pt x="1300810" y="1226013"/>
                </a:lnTo>
                <a:lnTo>
                  <a:pt x="0" y="1226013"/>
                </a:lnTo>
                <a:lnTo>
                  <a:pt x="0" y="0"/>
                </a:lnTo>
                <a:close/>
              </a:path>
            </a:pathLst>
          </a:custGeom>
          <a:blipFill>
            <a:blip r:embed="rId19"/>
            <a:stretch>
              <a:fillRect l="0" t="0" r="0" b="0"/>
            </a:stretch>
          </a:blipFill>
        </p:spPr>
      </p:sp>
      <p:sp>
        <p:nvSpPr>
          <p:cNvPr name="Freeform 24" id="24"/>
          <p:cNvSpPr/>
          <p:nvPr/>
        </p:nvSpPr>
        <p:spPr>
          <a:xfrm flipH="false" flipV="false" rot="0">
            <a:off x="2914155" y="5936693"/>
            <a:ext cx="1320636" cy="1320636"/>
          </a:xfrm>
          <a:custGeom>
            <a:avLst/>
            <a:gdLst/>
            <a:ahLst/>
            <a:cxnLst/>
            <a:rect r="r" b="b" t="t" l="l"/>
            <a:pathLst>
              <a:path h="1320636" w="1320636">
                <a:moveTo>
                  <a:pt x="0" y="0"/>
                </a:moveTo>
                <a:lnTo>
                  <a:pt x="1320636" y="0"/>
                </a:lnTo>
                <a:lnTo>
                  <a:pt x="1320636" y="1320637"/>
                </a:lnTo>
                <a:lnTo>
                  <a:pt x="0" y="132063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5" id="25"/>
          <p:cNvSpPr txBox="true"/>
          <p:nvPr/>
        </p:nvSpPr>
        <p:spPr>
          <a:xfrm rot="0">
            <a:off x="3574473" y="583287"/>
            <a:ext cx="6982450" cy="889127"/>
          </a:xfrm>
          <a:prstGeom prst="rect">
            <a:avLst/>
          </a:prstGeom>
        </p:spPr>
        <p:txBody>
          <a:bodyPr anchor="t" rtlCol="false" tIns="0" lIns="0" bIns="0" rIns="0">
            <a:spAutoFit/>
          </a:bodyPr>
          <a:lstStyle/>
          <a:p>
            <a:pPr algn="l">
              <a:lnSpc>
                <a:spcPts val="6834"/>
              </a:lnSpc>
            </a:pPr>
            <a:r>
              <a:rPr lang="en-US" sz="5467" spc="-163">
                <a:solidFill>
                  <a:srgbClr val="591CE6"/>
                </a:solidFill>
                <a:latin typeface="Arimo Bold"/>
              </a:rPr>
              <a:t>Gourmet and Culinary</a:t>
            </a:r>
          </a:p>
        </p:txBody>
      </p:sp>
      <p:sp>
        <p:nvSpPr>
          <p:cNvPr name="TextBox 26" id="26"/>
          <p:cNvSpPr txBox="true"/>
          <p:nvPr/>
        </p:nvSpPr>
        <p:spPr>
          <a:xfrm rot="0">
            <a:off x="13345090" y="5331505"/>
            <a:ext cx="4023976" cy="449326"/>
          </a:xfrm>
          <a:prstGeom prst="rect">
            <a:avLst/>
          </a:prstGeom>
        </p:spPr>
        <p:txBody>
          <a:bodyPr anchor="t" rtlCol="false" tIns="0" lIns="0" bIns="0" rIns="0">
            <a:spAutoFit/>
          </a:bodyPr>
          <a:lstStyle/>
          <a:p>
            <a:pPr algn="l">
              <a:lnSpc>
                <a:spcPts val="3417"/>
              </a:lnSpc>
            </a:pPr>
            <a:r>
              <a:rPr lang="en-US" sz="2733" spc="-82">
                <a:solidFill>
                  <a:srgbClr val="272525"/>
                </a:solidFill>
                <a:latin typeface="Arimo Bold"/>
              </a:rPr>
              <a:t>Delicious Bakery Items</a:t>
            </a:r>
          </a:p>
        </p:txBody>
      </p:sp>
      <p:sp>
        <p:nvSpPr>
          <p:cNvPr name="TextBox 27" id="27"/>
          <p:cNvSpPr txBox="true"/>
          <p:nvPr/>
        </p:nvSpPr>
        <p:spPr>
          <a:xfrm rot="0">
            <a:off x="13383190" y="6018956"/>
            <a:ext cx="3876110" cy="86058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Indulge in a variety of delectable bakery treats.</a:t>
            </a:r>
          </a:p>
        </p:txBody>
      </p:sp>
      <p:sp>
        <p:nvSpPr>
          <p:cNvPr name="TextBox 28" id="28"/>
          <p:cNvSpPr txBox="true"/>
          <p:nvPr/>
        </p:nvSpPr>
        <p:spPr>
          <a:xfrm rot="0">
            <a:off x="13317889" y="3521383"/>
            <a:ext cx="2594550" cy="380643"/>
          </a:xfrm>
          <a:prstGeom prst="rect">
            <a:avLst/>
          </a:prstGeom>
        </p:spPr>
        <p:txBody>
          <a:bodyPr anchor="t" rtlCol="false" tIns="0" lIns="0" bIns="0" rIns="0">
            <a:spAutoFit/>
          </a:bodyPr>
          <a:lstStyle/>
          <a:p>
            <a:pPr algn="l">
              <a:lnSpc>
                <a:spcPts val="3417"/>
              </a:lnSpc>
            </a:pPr>
            <a:r>
              <a:rPr lang="en-US" sz="2733" spc="-82">
                <a:solidFill>
                  <a:srgbClr val="272525"/>
                </a:solidFill>
                <a:latin typeface="Arimo Bold"/>
              </a:rPr>
              <a:t>Aromatic Spices</a:t>
            </a:r>
          </a:p>
        </p:txBody>
      </p:sp>
      <p:sp>
        <p:nvSpPr>
          <p:cNvPr name="TextBox 29" id="29"/>
          <p:cNvSpPr txBox="true"/>
          <p:nvPr/>
        </p:nvSpPr>
        <p:spPr>
          <a:xfrm rot="0">
            <a:off x="13317889" y="4201066"/>
            <a:ext cx="4904810" cy="89231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Explore a world of aromatic and flavorful spices.</a:t>
            </a:r>
          </a:p>
        </p:txBody>
      </p:sp>
      <p:sp>
        <p:nvSpPr>
          <p:cNvPr name="TextBox 30" id="30"/>
          <p:cNvSpPr txBox="true"/>
          <p:nvPr/>
        </p:nvSpPr>
        <p:spPr>
          <a:xfrm rot="0">
            <a:off x="13317889" y="7165290"/>
            <a:ext cx="4565668" cy="449326"/>
          </a:xfrm>
          <a:prstGeom prst="rect">
            <a:avLst/>
          </a:prstGeom>
        </p:spPr>
        <p:txBody>
          <a:bodyPr anchor="t" rtlCol="false" tIns="0" lIns="0" bIns="0" rIns="0">
            <a:spAutoFit/>
          </a:bodyPr>
          <a:lstStyle/>
          <a:p>
            <a:pPr algn="l">
              <a:lnSpc>
                <a:spcPts val="3417"/>
              </a:lnSpc>
            </a:pPr>
            <a:r>
              <a:rPr lang="en-US" sz="2733" spc="-82">
                <a:solidFill>
                  <a:srgbClr val="272525"/>
                </a:solidFill>
                <a:latin typeface="Arimo Bold"/>
              </a:rPr>
              <a:t>Specialized Beverages</a:t>
            </a:r>
          </a:p>
        </p:txBody>
      </p:sp>
      <p:sp>
        <p:nvSpPr>
          <p:cNvPr name="TextBox 31" id="31"/>
          <p:cNvSpPr txBox="true"/>
          <p:nvPr/>
        </p:nvSpPr>
        <p:spPr>
          <a:xfrm rot="0">
            <a:off x="13317889" y="7866387"/>
            <a:ext cx="4516301" cy="860584"/>
          </a:xfrm>
          <a:prstGeom prst="rect">
            <a:avLst/>
          </a:prstGeom>
        </p:spPr>
        <p:txBody>
          <a:bodyPr anchor="t" rtlCol="false" tIns="0" lIns="0" bIns="0" rIns="0">
            <a:spAutoFit/>
          </a:bodyPr>
          <a:lstStyle/>
          <a:p>
            <a:pPr algn="l">
              <a:lnSpc>
                <a:spcPts val="3498"/>
              </a:lnSpc>
            </a:pPr>
            <a:r>
              <a:rPr lang="en-US" sz="2187">
                <a:solidFill>
                  <a:srgbClr val="272525"/>
                </a:solidFill>
                <a:latin typeface="Arimo"/>
              </a:rPr>
              <a:t>Quench your thirst with our specialized beverage selection.</a:t>
            </a:r>
          </a:p>
        </p:txBody>
      </p:sp>
      <p:sp>
        <p:nvSpPr>
          <p:cNvPr name="TextBox 32" id="32"/>
          <p:cNvSpPr txBox="true"/>
          <p:nvPr/>
        </p:nvSpPr>
        <p:spPr>
          <a:xfrm rot="0">
            <a:off x="1386195" y="1367488"/>
            <a:ext cx="10391155" cy="802195"/>
          </a:xfrm>
          <a:prstGeom prst="rect">
            <a:avLst/>
          </a:prstGeom>
        </p:spPr>
        <p:txBody>
          <a:bodyPr anchor="t" rtlCol="false" tIns="0" lIns="0" bIns="0" rIns="0">
            <a:spAutoFit/>
          </a:bodyPr>
          <a:lstStyle/>
          <a:p>
            <a:pPr algn="ctr">
              <a:lnSpc>
                <a:spcPts val="3232"/>
              </a:lnSpc>
            </a:pPr>
            <a:r>
              <a:rPr lang="en-US" sz="2019">
                <a:solidFill>
                  <a:srgbClr val="443728"/>
                </a:solidFill>
                <a:latin typeface="Open Sans"/>
              </a:rPr>
              <a:t>Savor exquisite flavors with our gourmet and culinary delights, from delicious bakery items to aromatic spices and specialized beverages."</a:t>
            </a:r>
          </a:p>
        </p:txBody>
      </p:sp>
      <p:sp>
        <p:nvSpPr>
          <p:cNvPr name="TextBox 33" id="33"/>
          <p:cNvSpPr txBox="true"/>
          <p:nvPr/>
        </p:nvSpPr>
        <p:spPr>
          <a:xfrm rot="0">
            <a:off x="13164410" y="9934897"/>
            <a:ext cx="5629408" cy="282040"/>
          </a:xfrm>
          <a:prstGeom prst="rect">
            <a:avLst/>
          </a:prstGeom>
        </p:spPr>
        <p:txBody>
          <a:bodyPr anchor="t" rtlCol="false" tIns="0" lIns="0" bIns="0" rIns="0">
            <a:spAutoFit/>
          </a:bodyPr>
          <a:lstStyle/>
          <a:p>
            <a:pPr algn="l">
              <a:lnSpc>
                <a:spcPts val="2219"/>
              </a:lnSpc>
            </a:pPr>
            <a:r>
              <a:rPr lang="en-US" sz="1387">
                <a:solidFill>
                  <a:srgbClr val="272525"/>
                </a:solidFill>
                <a:latin typeface="Arimo Bold"/>
              </a:rPr>
              <a:t>** live food &amp; snacks are subject to approval from the mall**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87327"/>
            <a:ext cx="18305264" cy="10304264"/>
            <a:chOff x="0" y="0"/>
            <a:chExt cx="24407018" cy="13739018"/>
          </a:xfrm>
        </p:grpSpPr>
        <p:sp>
          <p:nvSpPr>
            <p:cNvPr name="Freeform 5" id="5"/>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sp>
          <p:nvSpPr>
            <p:cNvPr name="Freeform 6" id="6"/>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E5E0DF"/>
            </a:solidFill>
          </p:spPr>
        </p:sp>
      </p:grpSp>
      <p:grpSp>
        <p:nvGrpSpPr>
          <p:cNvPr name="Group 7" id="7"/>
          <p:cNvGrpSpPr/>
          <p:nvPr/>
        </p:nvGrpSpPr>
        <p:grpSpPr>
          <a:xfrm rot="0">
            <a:off x="-683" y="-87327"/>
            <a:ext cx="18288683" cy="10304264"/>
            <a:chOff x="0" y="0"/>
            <a:chExt cx="24384911" cy="13739018"/>
          </a:xfrm>
        </p:grpSpPr>
        <p:sp>
          <p:nvSpPr>
            <p:cNvPr name="Freeform 8" id="8"/>
            <p:cNvSpPr/>
            <p:nvPr/>
          </p:nvSpPr>
          <p:spPr>
            <a:xfrm flipH="false" flipV="false" rot="0">
              <a:off x="0" y="0"/>
              <a:ext cx="24384912" cy="13739019"/>
            </a:xfrm>
            <a:custGeom>
              <a:avLst/>
              <a:gdLst/>
              <a:ahLst/>
              <a:cxnLst/>
              <a:rect r="r" b="b" t="t" l="l"/>
              <a:pathLst>
                <a:path h="13739019" w="24384912">
                  <a:moveTo>
                    <a:pt x="0" y="0"/>
                  </a:moveTo>
                  <a:lnTo>
                    <a:pt x="24384912" y="0"/>
                  </a:lnTo>
                  <a:lnTo>
                    <a:pt x="24384912" y="13739019"/>
                  </a:lnTo>
                  <a:lnTo>
                    <a:pt x="0" y="13739019"/>
                  </a:lnTo>
                  <a:close/>
                </a:path>
              </a:pathLst>
            </a:custGeom>
            <a:solidFill>
              <a:srgbClr val="F7EDE9"/>
            </a:solidFill>
          </p:spPr>
        </p:sp>
      </p:grpSp>
      <p:grpSp>
        <p:nvGrpSpPr>
          <p:cNvPr name="Group 9" id="9"/>
          <p:cNvGrpSpPr/>
          <p:nvPr/>
        </p:nvGrpSpPr>
        <p:grpSpPr>
          <a:xfrm rot="0">
            <a:off x="14328166" y="2463252"/>
            <a:ext cx="3654101" cy="3654101"/>
            <a:chOff x="0" y="0"/>
            <a:chExt cx="3282950" cy="3282950"/>
          </a:xfrm>
        </p:grpSpPr>
        <p:sp>
          <p:nvSpPr>
            <p:cNvPr name="Freeform 10" id="10"/>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3"/>
              <a:stretch>
                <a:fillRect l="0" t="-11218" r="0" b="-11218"/>
              </a:stretch>
            </a:blipFill>
          </p:spPr>
        </p:sp>
      </p:grpSp>
      <p:grpSp>
        <p:nvGrpSpPr>
          <p:cNvPr name="Group 11" id="11"/>
          <p:cNvGrpSpPr>
            <a:grpSpLocks noChangeAspect="true"/>
          </p:cNvGrpSpPr>
          <p:nvPr/>
        </p:nvGrpSpPr>
        <p:grpSpPr>
          <a:xfrm rot="-1316448">
            <a:off x="6725596" y="5478524"/>
            <a:ext cx="3756384" cy="5246370"/>
            <a:chOff x="0" y="0"/>
            <a:chExt cx="8122920" cy="11344910"/>
          </a:xfrm>
        </p:grpSpPr>
        <p:sp>
          <p:nvSpPr>
            <p:cNvPr name="Freeform 12" id="12"/>
            <p:cNvSpPr/>
            <p:nvPr/>
          </p:nvSpPr>
          <p:spPr>
            <a:xfrm flipH="false" flipV="false" rot="0">
              <a:off x="3810" y="7620"/>
              <a:ext cx="6701790" cy="11342370"/>
            </a:xfrm>
            <a:custGeom>
              <a:avLst/>
              <a:gdLst/>
              <a:ahLst/>
              <a:cxnLst/>
              <a:rect r="r" b="b" t="t" l="l"/>
              <a:pathLst>
                <a:path h="11342370" w="6701790">
                  <a:moveTo>
                    <a:pt x="3810" y="640080"/>
                  </a:moveTo>
                  <a:lnTo>
                    <a:pt x="492760" y="734060"/>
                  </a:lnTo>
                  <a:lnTo>
                    <a:pt x="1151890" y="584200"/>
                  </a:lnTo>
                  <a:lnTo>
                    <a:pt x="1245870" y="452120"/>
                  </a:lnTo>
                  <a:lnTo>
                    <a:pt x="1583690" y="358140"/>
                  </a:lnTo>
                  <a:lnTo>
                    <a:pt x="1715770" y="509270"/>
                  </a:lnTo>
                  <a:lnTo>
                    <a:pt x="2317750" y="208280"/>
                  </a:lnTo>
                  <a:lnTo>
                    <a:pt x="2468880" y="152400"/>
                  </a:lnTo>
                  <a:lnTo>
                    <a:pt x="2769870" y="208280"/>
                  </a:lnTo>
                  <a:lnTo>
                    <a:pt x="4048760" y="0"/>
                  </a:lnTo>
                  <a:lnTo>
                    <a:pt x="5967730" y="0"/>
                  </a:lnTo>
                  <a:lnTo>
                    <a:pt x="6099810" y="262890"/>
                  </a:lnTo>
                  <a:lnTo>
                    <a:pt x="6701790" y="471170"/>
                  </a:lnTo>
                  <a:lnTo>
                    <a:pt x="6682740" y="697230"/>
                  </a:lnTo>
                  <a:lnTo>
                    <a:pt x="6287770" y="2202180"/>
                  </a:lnTo>
                  <a:lnTo>
                    <a:pt x="6269990" y="2371090"/>
                  </a:lnTo>
                  <a:lnTo>
                    <a:pt x="6209030" y="2504440"/>
                  </a:lnTo>
                  <a:lnTo>
                    <a:pt x="6033770" y="2745740"/>
                  </a:lnTo>
                  <a:lnTo>
                    <a:pt x="5778500" y="3462020"/>
                  </a:lnTo>
                  <a:lnTo>
                    <a:pt x="5529580" y="3608070"/>
                  </a:lnTo>
                  <a:lnTo>
                    <a:pt x="5295900" y="3915410"/>
                  </a:lnTo>
                  <a:lnTo>
                    <a:pt x="5251450" y="5346700"/>
                  </a:lnTo>
                  <a:lnTo>
                    <a:pt x="5113020" y="6289041"/>
                  </a:lnTo>
                  <a:lnTo>
                    <a:pt x="5083810" y="6946900"/>
                  </a:lnTo>
                  <a:lnTo>
                    <a:pt x="4996181" y="7020560"/>
                  </a:lnTo>
                  <a:lnTo>
                    <a:pt x="4973321" y="7194550"/>
                  </a:lnTo>
                  <a:lnTo>
                    <a:pt x="5053331" y="7552691"/>
                  </a:lnTo>
                  <a:lnTo>
                    <a:pt x="4673601" y="7903210"/>
                  </a:lnTo>
                  <a:lnTo>
                    <a:pt x="4315460" y="8232141"/>
                  </a:lnTo>
                  <a:lnTo>
                    <a:pt x="4169410" y="8933180"/>
                  </a:lnTo>
                  <a:lnTo>
                    <a:pt x="4030980" y="9254490"/>
                  </a:lnTo>
                  <a:lnTo>
                    <a:pt x="3563620" y="9771380"/>
                  </a:lnTo>
                  <a:lnTo>
                    <a:pt x="3431540" y="10137140"/>
                  </a:lnTo>
                  <a:lnTo>
                    <a:pt x="3153410" y="10370820"/>
                  </a:lnTo>
                  <a:lnTo>
                    <a:pt x="2912110" y="10538460"/>
                  </a:lnTo>
                  <a:lnTo>
                    <a:pt x="2890520" y="10932160"/>
                  </a:lnTo>
                  <a:lnTo>
                    <a:pt x="2181860" y="11341100"/>
                  </a:lnTo>
                  <a:lnTo>
                    <a:pt x="0" y="11341100"/>
                  </a:lnTo>
                  <a:cubicBezTo>
                    <a:pt x="0" y="11342370"/>
                    <a:pt x="3810" y="623570"/>
                    <a:pt x="3810" y="640080"/>
                  </a:cubicBezTo>
                  <a:close/>
                </a:path>
              </a:pathLst>
            </a:custGeom>
            <a:blipFill>
              <a:blip r:embed="rId4"/>
              <a:stretch>
                <a:fillRect l="-4235" t="0" r="-44531" b="0"/>
              </a:stretch>
            </a:blipFill>
          </p:spPr>
        </p:sp>
        <p:sp>
          <p:nvSpPr>
            <p:cNvPr name="Freeform 13" id="13"/>
            <p:cNvSpPr/>
            <p:nvPr/>
          </p:nvSpPr>
          <p:spPr>
            <a:xfrm flipH="false" flipV="false" rot="0">
              <a:off x="2185670" y="7620"/>
              <a:ext cx="5957570" cy="11342370"/>
            </a:xfrm>
            <a:custGeom>
              <a:avLst/>
              <a:gdLst/>
              <a:ahLst/>
              <a:cxnLst/>
              <a:rect r="r" b="b" t="t" l="l"/>
              <a:pathLst>
                <a:path h="11342370" w="5957570">
                  <a:moveTo>
                    <a:pt x="5942330" y="0"/>
                  </a:moveTo>
                  <a:lnTo>
                    <a:pt x="3785870" y="0"/>
                  </a:lnTo>
                  <a:lnTo>
                    <a:pt x="3917950" y="262890"/>
                  </a:lnTo>
                  <a:lnTo>
                    <a:pt x="4519930" y="471170"/>
                  </a:lnTo>
                  <a:lnTo>
                    <a:pt x="4500880" y="697230"/>
                  </a:lnTo>
                  <a:lnTo>
                    <a:pt x="4105910" y="2202180"/>
                  </a:lnTo>
                  <a:lnTo>
                    <a:pt x="4088130" y="2371090"/>
                  </a:lnTo>
                  <a:lnTo>
                    <a:pt x="4027170" y="2504440"/>
                  </a:lnTo>
                  <a:lnTo>
                    <a:pt x="3851910" y="2745740"/>
                  </a:lnTo>
                  <a:lnTo>
                    <a:pt x="3596640" y="3462020"/>
                  </a:lnTo>
                  <a:lnTo>
                    <a:pt x="3347720" y="3608070"/>
                  </a:lnTo>
                  <a:lnTo>
                    <a:pt x="3114040" y="3915410"/>
                  </a:lnTo>
                  <a:lnTo>
                    <a:pt x="3069590" y="5346700"/>
                  </a:lnTo>
                  <a:lnTo>
                    <a:pt x="2931160" y="6289041"/>
                  </a:lnTo>
                  <a:lnTo>
                    <a:pt x="2901950" y="6946900"/>
                  </a:lnTo>
                  <a:lnTo>
                    <a:pt x="2814321" y="7020560"/>
                  </a:lnTo>
                  <a:lnTo>
                    <a:pt x="2791461" y="7194550"/>
                  </a:lnTo>
                  <a:lnTo>
                    <a:pt x="2871471" y="7552691"/>
                  </a:lnTo>
                  <a:lnTo>
                    <a:pt x="2491741" y="7903210"/>
                  </a:lnTo>
                  <a:lnTo>
                    <a:pt x="2133600" y="8232141"/>
                  </a:lnTo>
                  <a:lnTo>
                    <a:pt x="1987550" y="8933180"/>
                  </a:lnTo>
                  <a:lnTo>
                    <a:pt x="1849120" y="9254490"/>
                  </a:lnTo>
                  <a:lnTo>
                    <a:pt x="1381760" y="9771380"/>
                  </a:lnTo>
                  <a:lnTo>
                    <a:pt x="1249680" y="10137140"/>
                  </a:lnTo>
                  <a:lnTo>
                    <a:pt x="971550" y="10370820"/>
                  </a:lnTo>
                  <a:lnTo>
                    <a:pt x="730250" y="10538460"/>
                  </a:lnTo>
                  <a:lnTo>
                    <a:pt x="708660" y="10932160"/>
                  </a:lnTo>
                  <a:lnTo>
                    <a:pt x="0" y="11341100"/>
                  </a:lnTo>
                  <a:lnTo>
                    <a:pt x="5930900" y="11341100"/>
                  </a:lnTo>
                  <a:cubicBezTo>
                    <a:pt x="5932170" y="11342370"/>
                    <a:pt x="5957570" y="15240"/>
                    <a:pt x="5942330" y="0"/>
                  </a:cubicBezTo>
                  <a:close/>
                </a:path>
              </a:pathLst>
            </a:custGeom>
            <a:blipFill>
              <a:blip r:embed="rId4"/>
              <a:stretch>
                <a:fillRect l="-33821" t="0" r="-33821" b="0"/>
              </a:stretch>
            </a:blipFill>
          </p:spPr>
        </p:sp>
        <p:sp>
          <p:nvSpPr>
            <p:cNvPr name="Freeform 14" id="14"/>
            <p:cNvSpPr/>
            <p:nvPr/>
          </p:nvSpPr>
          <p:spPr>
            <a:xfrm flipH="false" flipV="false" rot="0">
              <a:off x="3810" y="7620"/>
              <a:ext cx="4048760" cy="734060"/>
            </a:xfrm>
            <a:custGeom>
              <a:avLst/>
              <a:gdLst/>
              <a:ahLst/>
              <a:cxnLst/>
              <a:rect r="r" b="b" t="t" l="l"/>
              <a:pathLst>
                <a:path h="734060" w="4048760">
                  <a:moveTo>
                    <a:pt x="0" y="7620"/>
                  </a:moveTo>
                  <a:cubicBezTo>
                    <a:pt x="0" y="7620"/>
                    <a:pt x="3810" y="622300"/>
                    <a:pt x="3810" y="640080"/>
                  </a:cubicBezTo>
                  <a:lnTo>
                    <a:pt x="492760" y="734060"/>
                  </a:lnTo>
                  <a:lnTo>
                    <a:pt x="1151890" y="584200"/>
                  </a:lnTo>
                  <a:lnTo>
                    <a:pt x="1245870" y="452120"/>
                  </a:lnTo>
                  <a:lnTo>
                    <a:pt x="1583690" y="358140"/>
                  </a:lnTo>
                  <a:lnTo>
                    <a:pt x="1715770" y="509270"/>
                  </a:lnTo>
                  <a:lnTo>
                    <a:pt x="2317750" y="208280"/>
                  </a:lnTo>
                  <a:lnTo>
                    <a:pt x="2468880" y="152400"/>
                  </a:lnTo>
                  <a:lnTo>
                    <a:pt x="2769870" y="208280"/>
                  </a:lnTo>
                  <a:lnTo>
                    <a:pt x="4048760" y="0"/>
                  </a:lnTo>
                  <a:lnTo>
                    <a:pt x="2540" y="0"/>
                  </a:lnTo>
                </a:path>
              </a:pathLst>
            </a:custGeom>
            <a:solidFill>
              <a:srgbClr val="000000">
                <a:alpha val="0"/>
              </a:srgbClr>
            </a:solidFill>
            <a:ln w="12700">
              <a:solidFill>
                <a:srgbClr val="000000"/>
              </a:solidFill>
            </a:ln>
          </p:spPr>
        </p:sp>
        <p:sp>
          <p:nvSpPr>
            <p:cNvPr name="Freeform 15" id="15"/>
            <p:cNvSpPr/>
            <p:nvPr/>
          </p:nvSpPr>
          <p:spPr>
            <a:xfrm flipH="false" flipV="false" rot="0">
              <a:off x="-3810" y="3810"/>
              <a:ext cx="6855460" cy="11337290"/>
            </a:xfrm>
            <a:custGeom>
              <a:avLst/>
              <a:gdLst/>
              <a:ahLst/>
              <a:cxnLst/>
              <a:rect r="r" b="b" t="t" l="l"/>
              <a:pathLst>
                <a:path h="11337290" w="6855460">
                  <a:moveTo>
                    <a:pt x="0" y="0"/>
                  </a:moveTo>
                  <a:lnTo>
                    <a:pt x="6855460" y="0"/>
                  </a:lnTo>
                  <a:lnTo>
                    <a:pt x="6855460" y="11337290"/>
                  </a:lnTo>
                  <a:lnTo>
                    <a:pt x="0" y="11337290"/>
                  </a:lnTo>
                  <a:lnTo>
                    <a:pt x="0" y="0"/>
                  </a:lnTo>
                  <a:close/>
                </a:path>
              </a:pathLst>
            </a:custGeom>
            <a:blipFill>
              <a:blip r:embed="rId5"/>
              <a:stretch>
                <a:fillRect l="-26" t="0" r="-26" b="0"/>
              </a:stretch>
            </a:blipFill>
          </p:spPr>
        </p:sp>
      </p:grpSp>
      <p:grpSp>
        <p:nvGrpSpPr>
          <p:cNvPr name="Group 16" id="16"/>
          <p:cNvGrpSpPr/>
          <p:nvPr/>
        </p:nvGrpSpPr>
        <p:grpSpPr>
          <a:xfrm rot="2087277">
            <a:off x="10253155" y="2781810"/>
            <a:ext cx="3816932" cy="3728587"/>
            <a:chOff x="0" y="0"/>
            <a:chExt cx="4828540" cy="4716780"/>
          </a:xfrm>
        </p:grpSpPr>
        <p:sp>
          <p:nvSpPr>
            <p:cNvPr name="Freeform 17" id="17"/>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6"/>
              <a:stretch>
                <a:fillRect l="-6285" t="0" r="-6285" b="0"/>
              </a:stretch>
            </a:blipFill>
          </p:spPr>
        </p:sp>
      </p:grpSp>
      <p:grpSp>
        <p:nvGrpSpPr>
          <p:cNvPr name="Group 18" id="18"/>
          <p:cNvGrpSpPr/>
          <p:nvPr/>
        </p:nvGrpSpPr>
        <p:grpSpPr>
          <a:xfrm rot="1892645">
            <a:off x="13512664" y="6277804"/>
            <a:ext cx="5667554" cy="3647811"/>
            <a:chOff x="0" y="0"/>
            <a:chExt cx="5513070" cy="3548380"/>
          </a:xfrm>
        </p:grpSpPr>
        <p:sp>
          <p:nvSpPr>
            <p:cNvPr name="Freeform 19" id="19"/>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7"/>
              <a:stretch>
                <a:fillRect l="0" t="-36430" r="0" b="-36430"/>
              </a:stretch>
            </a:blipFill>
          </p:spPr>
        </p:sp>
      </p:grpSp>
      <p:grpSp>
        <p:nvGrpSpPr>
          <p:cNvPr name="Group 20" id="20"/>
          <p:cNvGrpSpPr>
            <a:grpSpLocks noChangeAspect="true"/>
          </p:cNvGrpSpPr>
          <p:nvPr/>
        </p:nvGrpSpPr>
        <p:grpSpPr>
          <a:xfrm rot="1229177">
            <a:off x="10199958" y="4805464"/>
            <a:ext cx="3904276" cy="5314500"/>
            <a:chOff x="0" y="0"/>
            <a:chExt cx="6350000" cy="8643620"/>
          </a:xfrm>
        </p:grpSpPr>
        <p:sp>
          <p:nvSpPr>
            <p:cNvPr name="Freeform 21" id="21"/>
            <p:cNvSpPr/>
            <p:nvPr/>
          </p:nvSpPr>
          <p:spPr>
            <a:xfrm flipH="false" flipV="false" rot="0">
              <a:off x="0" y="0"/>
              <a:ext cx="6350000" cy="8642350"/>
            </a:xfrm>
            <a:custGeom>
              <a:avLst/>
              <a:gdLst/>
              <a:ahLst/>
              <a:cxnLst/>
              <a:rect r="r" b="b" t="t" l="l"/>
              <a:pathLst>
                <a:path h="8642350" w="635000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AF2E9"/>
            </a:solidFill>
          </p:spPr>
        </p:sp>
        <p:sp>
          <p:nvSpPr>
            <p:cNvPr name="Freeform 22" id="22"/>
            <p:cNvSpPr/>
            <p:nvPr/>
          </p:nvSpPr>
          <p:spPr>
            <a:xfrm flipH="false" flipV="false" rot="0">
              <a:off x="389890" y="450850"/>
              <a:ext cx="5570220" cy="7743190"/>
            </a:xfrm>
            <a:custGeom>
              <a:avLst/>
              <a:gdLst/>
              <a:ahLst/>
              <a:cxnLst/>
              <a:rect r="r" b="b" t="t" l="l"/>
              <a:pathLst>
                <a:path h="7743190" w="5570220">
                  <a:moveTo>
                    <a:pt x="0" y="0"/>
                  </a:moveTo>
                  <a:lnTo>
                    <a:pt x="5570220" y="0"/>
                  </a:lnTo>
                  <a:lnTo>
                    <a:pt x="5570220" y="7743190"/>
                  </a:lnTo>
                  <a:lnTo>
                    <a:pt x="0" y="7743190"/>
                  </a:lnTo>
                  <a:close/>
                </a:path>
              </a:pathLst>
            </a:custGeom>
            <a:blipFill>
              <a:blip r:embed="rId8"/>
              <a:stretch>
                <a:fillRect l="-28608" t="0" r="-28608" b="0"/>
              </a:stretch>
            </a:blipFill>
          </p:spPr>
        </p:sp>
      </p:grpSp>
      <p:sp>
        <p:nvSpPr>
          <p:cNvPr name="Freeform 23" id="23"/>
          <p:cNvSpPr/>
          <p:nvPr/>
        </p:nvSpPr>
        <p:spPr>
          <a:xfrm flipH="false" flipV="false" rot="0">
            <a:off x="797890" y="7015028"/>
            <a:ext cx="4982113" cy="2702796"/>
          </a:xfrm>
          <a:custGeom>
            <a:avLst/>
            <a:gdLst/>
            <a:ahLst/>
            <a:cxnLst/>
            <a:rect r="r" b="b" t="t" l="l"/>
            <a:pathLst>
              <a:path h="2702796" w="4982113">
                <a:moveTo>
                  <a:pt x="0" y="0"/>
                </a:moveTo>
                <a:lnTo>
                  <a:pt x="4982113" y="0"/>
                </a:lnTo>
                <a:lnTo>
                  <a:pt x="4982113" y="2702796"/>
                </a:lnTo>
                <a:lnTo>
                  <a:pt x="0" y="2702796"/>
                </a:lnTo>
                <a:lnTo>
                  <a:pt x="0" y="0"/>
                </a:lnTo>
                <a:close/>
              </a:path>
            </a:pathLst>
          </a:custGeom>
          <a:blipFill>
            <a:blip r:embed="rId9"/>
            <a:stretch>
              <a:fillRect l="0" t="0" r="0" b="0"/>
            </a:stretch>
          </a:blipFill>
        </p:spPr>
      </p:sp>
      <p:sp>
        <p:nvSpPr>
          <p:cNvPr name="Freeform 24" id="24"/>
          <p:cNvSpPr/>
          <p:nvPr/>
        </p:nvSpPr>
        <p:spPr>
          <a:xfrm flipH="false" flipV="false" rot="-1195387">
            <a:off x="13593883" y="8190252"/>
            <a:ext cx="1468565" cy="2136095"/>
          </a:xfrm>
          <a:custGeom>
            <a:avLst/>
            <a:gdLst/>
            <a:ahLst/>
            <a:cxnLst/>
            <a:rect r="r" b="b" t="t" l="l"/>
            <a:pathLst>
              <a:path h="2136095" w="1468565">
                <a:moveTo>
                  <a:pt x="0" y="0"/>
                </a:moveTo>
                <a:lnTo>
                  <a:pt x="1468566" y="0"/>
                </a:lnTo>
                <a:lnTo>
                  <a:pt x="1468566" y="2136096"/>
                </a:lnTo>
                <a:lnTo>
                  <a:pt x="0" y="21360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1028700" y="350374"/>
            <a:ext cx="18346877" cy="678326"/>
          </a:xfrm>
          <a:prstGeom prst="rect">
            <a:avLst/>
          </a:prstGeom>
        </p:spPr>
        <p:txBody>
          <a:bodyPr anchor="t" rtlCol="false" tIns="0" lIns="0" bIns="0" rIns="0">
            <a:spAutoFit/>
          </a:bodyPr>
          <a:lstStyle/>
          <a:p>
            <a:pPr algn="l">
              <a:lnSpc>
                <a:spcPts val="5209"/>
              </a:lnSpc>
            </a:pPr>
            <a:r>
              <a:rPr lang="en-US" sz="4167" spc="-124">
                <a:solidFill>
                  <a:srgbClr val="591CE6"/>
                </a:solidFill>
                <a:latin typeface="Arimo Bold"/>
              </a:rPr>
              <a:t>Chanxe Creations: Enchanting Your Experience with a Magical Touch</a:t>
            </a:r>
          </a:p>
        </p:txBody>
      </p:sp>
      <p:sp>
        <p:nvSpPr>
          <p:cNvPr name="TextBox 26" id="26"/>
          <p:cNvSpPr txBox="true"/>
          <p:nvPr/>
        </p:nvSpPr>
        <p:spPr>
          <a:xfrm rot="0">
            <a:off x="4197848" y="1223964"/>
            <a:ext cx="10391155" cy="802195"/>
          </a:xfrm>
          <a:prstGeom prst="rect">
            <a:avLst/>
          </a:prstGeom>
        </p:spPr>
        <p:txBody>
          <a:bodyPr anchor="t" rtlCol="false" tIns="0" lIns="0" bIns="0" rIns="0">
            <a:spAutoFit/>
          </a:bodyPr>
          <a:lstStyle/>
          <a:p>
            <a:pPr algn="ctr">
              <a:lnSpc>
                <a:spcPts val="3232"/>
              </a:lnSpc>
            </a:pPr>
            <a:r>
              <a:rPr lang="en-US" sz="2019">
                <a:solidFill>
                  <a:srgbClr val="443728"/>
                </a:solidFill>
                <a:latin typeface="Open Sans"/>
              </a:rPr>
              <a:t>"Transforming spaces with enchanting displays, we specialize in creating magical visuals for an extraordinary aesthetic experience."</a:t>
            </a:r>
          </a:p>
        </p:txBody>
      </p:sp>
      <p:sp>
        <p:nvSpPr>
          <p:cNvPr name="TextBox 27" id="27"/>
          <p:cNvSpPr txBox="true"/>
          <p:nvPr/>
        </p:nvSpPr>
        <p:spPr>
          <a:xfrm rot="0">
            <a:off x="214436" y="4039374"/>
            <a:ext cx="6149021" cy="2975654"/>
          </a:xfrm>
          <a:prstGeom prst="rect">
            <a:avLst/>
          </a:prstGeom>
        </p:spPr>
        <p:txBody>
          <a:bodyPr anchor="t" rtlCol="false" tIns="0" lIns="0" bIns="0" rIns="0">
            <a:spAutoFit/>
          </a:bodyPr>
          <a:lstStyle/>
          <a:p>
            <a:pPr algn="ctr">
              <a:lnSpc>
                <a:spcPts val="11220"/>
              </a:lnSpc>
            </a:pPr>
            <a:r>
              <a:rPr lang="en-US" sz="13518">
                <a:solidFill>
                  <a:srgbClr val="000000"/>
                </a:solidFill>
                <a:latin typeface="Great Vibes"/>
              </a:rPr>
              <a:t>Picture</a:t>
            </a:r>
          </a:p>
          <a:p>
            <a:pPr algn="ctr">
              <a:lnSpc>
                <a:spcPts val="11220"/>
              </a:lnSpc>
            </a:pPr>
            <a:r>
              <a:rPr lang="en-US" sz="13518">
                <a:solidFill>
                  <a:srgbClr val="000000"/>
                </a:solidFill>
                <a:latin typeface="Great Vibes"/>
              </a:rPr>
              <a:t>perfect event</a:t>
            </a:r>
          </a:p>
        </p:txBody>
      </p:sp>
      <p:sp>
        <p:nvSpPr>
          <p:cNvPr name="TextBox 28" id="28"/>
          <p:cNvSpPr txBox="true"/>
          <p:nvPr/>
        </p:nvSpPr>
        <p:spPr>
          <a:xfrm rot="0">
            <a:off x="2908525" y="3582174"/>
            <a:ext cx="3888420" cy="365991"/>
          </a:xfrm>
          <a:prstGeom prst="rect">
            <a:avLst/>
          </a:prstGeom>
        </p:spPr>
        <p:txBody>
          <a:bodyPr anchor="t" rtlCol="false" tIns="0" lIns="0" bIns="0" rIns="0">
            <a:spAutoFit/>
          </a:bodyPr>
          <a:lstStyle/>
          <a:p>
            <a:pPr algn="r">
              <a:lnSpc>
                <a:spcPts val="2731"/>
              </a:lnSpc>
            </a:pPr>
            <a:r>
              <a:rPr lang="en-US" sz="2552" spc="428">
                <a:solidFill>
                  <a:srgbClr val="000000"/>
                </a:solidFill>
                <a:latin typeface="Libre Baskerville"/>
              </a:rPr>
              <a:t>JOIN US FOR 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EDE9"/>
            </a:solidFill>
          </p:spPr>
        </p:sp>
      </p:grpSp>
      <p:sp>
        <p:nvSpPr>
          <p:cNvPr name="Freeform 4" id="4"/>
          <p:cNvSpPr/>
          <p:nvPr/>
        </p:nvSpPr>
        <p:spPr>
          <a:xfrm flipH="false" flipV="false" rot="0">
            <a:off x="15480499" y="868324"/>
            <a:ext cx="2124876" cy="2129283"/>
          </a:xfrm>
          <a:custGeom>
            <a:avLst/>
            <a:gdLst/>
            <a:ahLst/>
            <a:cxnLst/>
            <a:rect r="r" b="b" t="t" l="l"/>
            <a:pathLst>
              <a:path h="2129283" w="2124876">
                <a:moveTo>
                  <a:pt x="0" y="0"/>
                </a:moveTo>
                <a:lnTo>
                  <a:pt x="2124876" y="0"/>
                </a:lnTo>
                <a:lnTo>
                  <a:pt x="2124876" y="2129283"/>
                </a:lnTo>
                <a:lnTo>
                  <a:pt x="0" y="2129283"/>
                </a:lnTo>
                <a:lnTo>
                  <a:pt x="0" y="0"/>
                </a:lnTo>
                <a:close/>
              </a:path>
            </a:pathLst>
          </a:custGeom>
          <a:blipFill>
            <a:blip r:embed="rId3"/>
            <a:stretch>
              <a:fillRect l="-18661" t="-17020" r="-18409" b="-19767"/>
            </a:stretch>
          </a:blipFill>
        </p:spPr>
      </p:sp>
      <p:grpSp>
        <p:nvGrpSpPr>
          <p:cNvPr name="Group 5" id="5"/>
          <p:cNvGrpSpPr/>
          <p:nvPr/>
        </p:nvGrpSpPr>
        <p:grpSpPr>
          <a:xfrm rot="0">
            <a:off x="-14052101" y="575416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EDE9"/>
            </a:solidFill>
          </p:spPr>
        </p:sp>
      </p:grpSp>
      <p:sp>
        <p:nvSpPr>
          <p:cNvPr name="Freeform 7" id="7"/>
          <p:cNvSpPr/>
          <p:nvPr/>
        </p:nvSpPr>
        <p:spPr>
          <a:xfrm flipH="false" flipV="false" rot="0">
            <a:off x="15302691" y="7412960"/>
            <a:ext cx="2480491" cy="2412278"/>
          </a:xfrm>
          <a:custGeom>
            <a:avLst/>
            <a:gdLst/>
            <a:ahLst/>
            <a:cxnLst/>
            <a:rect r="r" b="b" t="t" l="l"/>
            <a:pathLst>
              <a:path h="2412278" w="2480491">
                <a:moveTo>
                  <a:pt x="0" y="0"/>
                </a:moveTo>
                <a:lnTo>
                  <a:pt x="2480491" y="0"/>
                </a:lnTo>
                <a:lnTo>
                  <a:pt x="2480491" y="2412277"/>
                </a:lnTo>
                <a:lnTo>
                  <a:pt x="0" y="24122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920522" y="0"/>
            <a:ext cx="3291278" cy="3574377"/>
          </a:xfrm>
          <a:custGeom>
            <a:avLst/>
            <a:gdLst/>
            <a:ahLst/>
            <a:cxnLst/>
            <a:rect r="r" b="b" t="t" l="l"/>
            <a:pathLst>
              <a:path h="3574377" w="3291278">
                <a:moveTo>
                  <a:pt x="0" y="0"/>
                </a:moveTo>
                <a:lnTo>
                  <a:pt x="3291278" y="0"/>
                </a:lnTo>
                <a:lnTo>
                  <a:pt x="3291278" y="3574377"/>
                </a:lnTo>
                <a:lnTo>
                  <a:pt x="0" y="3574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355062" y="7099459"/>
            <a:ext cx="1163606" cy="861069"/>
          </a:xfrm>
          <a:custGeom>
            <a:avLst/>
            <a:gdLst/>
            <a:ahLst/>
            <a:cxnLst/>
            <a:rect r="r" b="b" t="t" l="l"/>
            <a:pathLst>
              <a:path h="861069" w="1163606">
                <a:moveTo>
                  <a:pt x="0" y="0"/>
                </a:moveTo>
                <a:lnTo>
                  <a:pt x="1163607" y="0"/>
                </a:lnTo>
                <a:lnTo>
                  <a:pt x="1163607" y="861069"/>
                </a:lnTo>
                <a:lnTo>
                  <a:pt x="0" y="8610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514005" y="1478877"/>
            <a:ext cx="12788686" cy="870077"/>
          </a:xfrm>
          <a:prstGeom prst="rect">
            <a:avLst/>
          </a:prstGeom>
        </p:spPr>
        <p:txBody>
          <a:bodyPr anchor="t" rtlCol="false" tIns="0" lIns="0" bIns="0" rIns="0">
            <a:spAutoFit/>
          </a:bodyPr>
          <a:lstStyle/>
          <a:p>
            <a:pPr algn="l">
              <a:lnSpc>
                <a:spcPts val="6834"/>
              </a:lnSpc>
            </a:pPr>
            <a:r>
              <a:rPr lang="en-US" sz="5467">
                <a:solidFill>
                  <a:srgbClr val="443728"/>
                </a:solidFill>
                <a:latin typeface="Crimson Pro Bold"/>
              </a:rPr>
              <a:t>Chanxe Solutions: Elevating Your Spaces</a:t>
            </a:r>
          </a:p>
        </p:txBody>
      </p:sp>
      <p:sp>
        <p:nvSpPr>
          <p:cNvPr name="TextBox 11" id="11"/>
          <p:cNvSpPr txBox="true"/>
          <p:nvPr/>
        </p:nvSpPr>
        <p:spPr>
          <a:xfrm rot="0">
            <a:off x="2514005" y="2770202"/>
            <a:ext cx="13010138" cy="1279684"/>
          </a:xfrm>
          <a:prstGeom prst="rect">
            <a:avLst/>
          </a:prstGeom>
        </p:spPr>
        <p:txBody>
          <a:bodyPr anchor="t" rtlCol="false" tIns="0" lIns="0" bIns="0" rIns="0">
            <a:spAutoFit/>
          </a:bodyPr>
          <a:lstStyle/>
          <a:p>
            <a:pPr algn="ctr">
              <a:lnSpc>
                <a:spcPts val="3498"/>
              </a:lnSpc>
            </a:pPr>
            <a:r>
              <a:rPr lang="en-US" sz="2187">
                <a:solidFill>
                  <a:srgbClr val="443728"/>
                </a:solidFill>
                <a:latin typeface="Open Sans"/>
              </a:rPr>
              <a:t>Transform Your Environment into a Haven of Sophistication and Beauty</a:t>
            </a:r>
          </a:p>
          <a:p>
            <a:pPr algn="ctr">
              <a:lnSpc>
                <a:spcPts val="3498"/>
              </a:lnSpc>
            </a:pPr>
            <a:r>
              <a:rPr lang="en-US" sz="2187">
                <a:solidFill>
                  <a:srgbClr val="443728"/>
                </a:solidFill>
                <a:latin typeface="Open Sans"/>
              </a:rPr>
              <a:t>Discover how we can assist you in achieving this goal by getting in touch with us! Check out our booth if you're in India, or simply contact us for further information.</a:t>
            </a:r>
          </a:p>
        </p:txBody>
      </p:sp>
      <p:sp>
        <p:nvSpPr>
          <p:cNvPr name="TextBox 12" id="12"/>
          <p:cNvSpPr txBox="true"/>
          <p:nvPr/>
        </p:nvSpPr>
        <p:spPr>
          <a:xfrm rot="0">
            <a:off x="8537487" y="4643893"/>
            <a:ext cx="1332474" cy="749388"/>
          </a:xfrm>
          <a:prstGeom prst="rect">
            <a:avLst/>
          </a:prstGeom>
        </p:spPr>
        <p:txBody>
          <a:bodyPr anchor="t" rtlCol="false" tIns="0" lIns="0" bIns="0" rIns="0">
            <a:spAutoFit/>
          </a:bodyPr>
          <a:lstStyle/>
          <a:p>
            <a:pPr algn="ctr" marL="0" indent="0" lvl="0">
              <a:lnSpc>
                <a:spcPts val="6412"/>
              </a:lnSpc>
            </a:pPr>
            <a:r>
              <a:rPr lang="en-US" sz="3622">
                <a:solidFill>
                  <a:srgbClr val="000000"/>
                </a:solidFill>
                <a:latin typeface="Canva Sans Bold"/>
              </a:rPr>
              <a:t>INDIA</a:t>
            </a:r>
          </a:p>
        </p:txBody>
      </p:sp>
      <p:sp>
        <p:nvSpPr>
          <p:cNvPr name="TextBox 13" id="13"/>
          <p:cNvSpPr txBox="true"/>
          <p:nvPr/>
        </p:nvSpPr>
        <p:spPr>
          <a:xfrm rot="0">
            <a:off x="7486630" y="5535085"/>
            <a:ext cx="3314739" cy="826357"/>
          </a:xfrm>
          <a:prstGeom prst="rect">
            <a:avLst/>
          </a:prstGeom>
        </p:spPr>
        <p:txBody>
          <a:bodyPr anchor="t" rtlCol="false" tIns="0" lIns="0" bIns="0" rIns="0">
            <a:spAutoFit/>
          </a:bodyPr>
          <a:lstStyle/>
          <a:p>
            <a:pPr algn="ctr" marL="0" indent="0" lvl="0">
              <a:lnSpc>
                <a:spcPts val="7166"/>
              </a:lnSpc>
            </a:pPr>
            <a:r>
              <a:rPr lang="en-US" sz="4048">
                <a:solidFill>
                  <a:srgbClr val="000000"/>
                </a:solidFill>
                <a:latin typeface="Canva Sans Bold"/>
              </a:rPr>
              <a:t>CONTACT US</a:t>
            </a:r>
          </a:p>
        </p:txBody>
      </p:sp>
      <p:sp>
        <p:nvSpPr>
          <p:cNvPr name="TextBox 14" id="14"/>
          <p:cNvSpPr txBox="true"/>
          <p:nvPr/>
        </p:nvSpPr>
        <p:spPr>
          <a:xfrm rot="0">
            <a:off x="4081272" y="6247142"/>
            <a:ext cx="10125457" cy="749388"/>
          </a:xfrm>
          <a:prstGeom prst="rect">
            <a:avLst/>
          </a:prstGeom>
        </p:spPr>
        <p:txBody>
          <a:bodyPr anchor="t" rtlCol="false" tIns="0" lIns="0" bIns="0" rIns="0">
            <a:spAutoFit/>
          </a:bodyPr>
          <a:lstStyle/>
          <a:p>
            <a:pPr algn="ctr" marL="0" indent="0" lvl="0">
              <a:lnSpc>
                <a:spcPts val="6412"/>
              </a:lnSpc>
            </a:pPr>
            <a:r>
              <a:rPr lang="en-US" sz="3622">
                <a:solidFill>
                  <a:srgbClr val="000000"/>
                </a:solidFill>
                <a:latin typeface="Canva Sans"/>
              </a:rPr>
              <a:t>0563842601 OR Chanxesolutions@gmail.com</a:t>
            </a:r>
          </a:p>
        </p:txBody>
      </p:sp>
      <p:sp>
        <p:nvSpPr>
          <p:cNvPr name="TextBox 15" id="15"/>
          <p:cNvSpPr txBox="true"/>
          <p:nvPr/>
        </p:nvSpPr>
        <p:spPr>
          <a:xfrm rot="0">
            <a:off x="5767586" y="6918484"/>
            <a:ext cx="6872275" cy="749388"/>
          </a:xfrm>
          <a:prstGeom prst="rect">
            <a:avLst/>
          </a:prstGeom>
        </p:spPr>
        <p:txBody>
          <a:bodyPr anchor="t" rtlCol="false" tIns="0" lIns="0" bIns="0" rIns="0">
            <a:spAutoFit/>
          </a:bodyPr>
          <a:lstStyle/>
          <a:p>
            <a:pPr algn="ctr" marL="0" indent="0" lvl="0">
              <a:lnSpc>
                <a:spcPts val="6412"/>
              </a:lnSpc>
            </a:pPr>
            <a:r>
              <a:rPr lang="en-US" sz="3622">
                <a:solidFill>
                  <a:srgbClr val="000000"/>
                </a:solidFill>
                <a:latin typeface="Canva Sans"/>
              </a:rPr>
              <a:t>or visit www.chanxe.vercel.app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DAF3OGxf8Zc</dc:identifier>
  <dcterms:modified xsi:type="dcterms:W3CDTF">2011-08-01T06:04:30Z</dcterms:modified>
  <cp:revision>1</cp:revision>
  <dc:title>CHANXE_MALL_PPT</dc:title>
</cp:coreProperties>
</file>